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8" r:id="rId2"/>
    <p:sldId id="260" r:id="rId3"/>
    <p:sldId id="257" r:id="rId4"/>
    <p:sldId id="261" r:id="rId5"/>
    <p:sldId id="259" r:id="rId6"/>
  </p:sldIdLst>
  <p:sldSz cx="12192000" cy="6858000"/>
  <p:notesSz cx="6858000" cy="9144000"/>
  <p:defaultTextStyle>
    <a:defPPr>
      <a:defRPr lang="en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63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4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2T11:15:49.39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1 471 24575,'38'-5'0,"-6"-2"0,13-8 0,-2-1 0,9-3 0,23-1 0,15 11 0,-41 3 0,2 1 0,48 3 0,-15-2 0,-15-4 0,-2-4 0,-2-4 0,-7 3 0,5 4 0,-13 6 0,-3 1 0,-2 1 0,-13-5 0,-3-1 0,-2-7 0,-5-1 0,1 1 0,-4 5 0,0 3 0,-3 3 0,3-3 0,-3-2 0,-1 1 0,33-1 0,-5 8 0,41-2 0,-40 3 0,3-12 0,-31-1 0,14-13 0,2 10 0,23-2 0,-19 9 0,5-3 0,-23 6 0,4-5 0,-1 6 0,18-4 0,-7 3 0,9-3 0,-23 2 0,1-1 0,-10 3 0,12-1 0,1 0 0,21-1 0,-15-1 0,6 0 0,-23 4 0,0-1 0,-10 3 0,-16 1 0,-2 2 0,-4-1 0,9 1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2T11:38:20.94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1 390 24575,'59'-5'0,"0"0"0,24 2 0,5 1 0,-4-1 0,0 1-576,7 1 0,-2 0 576,-20-2 0,-5-1 0,-10 0 0,-1 1 188,-3-1 0,1 0-188,1-1 0,-1 0 192,44-3-192,-3 0 0,-6 1 0,-19-3 584,-6-5-584,-3-9 0,-1-7 0,-2 1 0,6 1 0,-7 8 0,0 7 0,-10 3 0,-13 3 0,-11 0 0,-7 0 0,-5 1 0,-1-1 0,-1 2 0,-1 2 0,-1 2 0,1 1 0,3-3 0,3-5 0,2-2 0,-1 0 0,-1 2 0,2 4 0,2 2 0,10 2 0,2-1 0,9-1 0,1 0 0,-8-2 0,-10 2 0,-10 0 0,-5 3 0,13 0 0,13 3 0,9-2 0,5 0 0,-17-2 0,-10-2 0,-13 2 0,-4-1 0,0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2T11:38:24.74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1 777 24575,'3'-19'0,"4"-4"0,3 0 0,7-5 0,0 7 0,0 0 0,1 3 0,-2 0 0,1 1 0,2-5 0,-3 3 0,2-2 0,4-2 0,1 2 0,4 1 0,0-1 0,-2 4 0,2-1 0,3-2 0,4 1 0,0 2 0,4 2 0,-1 7 0,-3 3 0,5-2 0,-5 1 0,0-1 0,7-2 0,1 4 0,2-2 0,2 3 0,1-1 0,-6 1 0,0-4 0,-5-2 0,-5-1 0,7 0 0,0 6 0,5 5 0,5 5 0,0 2 0,-10-1 0,-2-6 0,-11-6 0,-4-4 0,3-4 0,1 4 0,5 2 0,0 4 0,7 2 0,-2 1 0,-2-2 0,-2-2 0,-10-3 0,-3-1 0,-3-2 0,-3 5 0,-2 1 0,2 4 0,3 2 0,2 1 0,8-1 0,-3-1 0,0-3 0,-4-3 0,-4 0 0,0 0 0,2 2 0,2 2 0,2-1 0,8-1 0,0-5 0,2-3 0,-2-2 0,-4 2 0,2 2 0,10 5 0,4 4 0,4 2 0,0 3 0,-11-2 0,-9 1 0,-10-3 0,-8-1 0,0 0 0,3-2 0,3-1 0,2 0 0,1-1 0,-2 1 0,-2 1 0,-1 2 0,-5 0 0,2 0 0,1-1 0,1-3 0,3 0 0,-2-1 0,-3 1 0,-1 3 0,-3 1 0,1 1 0,-1-1 0,0 1 0,-1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2T11:38:29.19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83 24575,'28'-12'0,"10"-2"0,7 2 0,10 1 0,11-2 0,-8 6 0,-6-1 0,-10 5 0,-9 1 0,-1 2 0,5 2 0,6 4 0,3 2 0,6 1 0,-8-2 0,-4-2 0,-5-1 0,-4 2 0,-3 0 0,12 4 0,-4 0 0,5 3 0,5 4 0,-1 1 0,5 4 0,1 1 0,-9-4 0,-1 0 0,-9-6 0,-3 2 0,-2-5 0,-2-1 0,7 0 0,-2-4 0,4-1 0,-3-1 0,1-1 0,-2 2 0,6 3 0,-1-2 0,-1 0 0,2-2 0,-5-2 0,-1-1 0,0-3 0,-3 1 0,1-3 0,7 3 0,-2-1 0,2 1 0,-4-1 0,-1 1 0,-1 0 0,6 3 0,-6 0 0,-1-1 0,-7-2 0,0 1 0,0-3 0,8 3 0,0 0 0,0 0 0,0 1 0,-6-1 0,-3-1 0,0 0 0,0 1 0,4 3 0,6-1 0,-2 2 0,-3-2 0,-5 0 0,-3-1 0,-1 0 0,3 1 0,-5 0 0,-3 0 0,-3-1 0,-3 0 0,4-2 0,7 0 0,1-2 0,1-1 0,-7 1 0,-3 1 0,-2 0 0,1 0 0,1-1 0,4-2 0,-3-2 0,0 2 0,-4 0 0,-2 3 0,-2 1 0,0 1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2T11:21:59.45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0 132 24575,'16'-15'0,"-1"4"0,0 1 0,2 3 0,-2 2 0,-1-1 0,0 1 0,-3 1 0,5-1 0,3 3 0,15-1 0,14 2 0,40-7 0,-19 4 0,12-6 0,-33 4 0,1 0 0,2 0 0,31 0 0,11 2 0,6 2 0,-33 1 0,-2 1 0,16 2 0,-2-1 0,-24-1 0,-2-1 0,46-1 0,-24-1 0,-19 2 0,-2 0 0,19 1 0,3 8 0,1 1 0,11 0 0,-11 3 0,-3-1 0,-6-4 0,3 2 0,-24-5 0,48 7 0,-30-3 0,2-1 0,1 1 0,0 2 0,17 2 0,-37-1 0,30 15 0,-29-8 0,40 18 0,-51-22 0,2-1 0,-27-9 0,-3 0 0,-3-3 0,0 2 0,-4-3 0,17 5 0,30 10 0,23 6 0,6 4 0,-6-5 0,-26-7 0,-9-3 0,4 9 0,-11-5 0,12 10 0,4 3 0,15 8 0,7 2 0,1 0 0,-4 1 0,-7-5 0,-2 0 0,-6 2 0,9 3 0,1 1 0,4 4 0,1-3 0,-1-2 0,-14-8 0,15 13 0,-43-24 0,21 28 0,-10-12 0,36 33 0,-28-29 0,16 10 0,-31-24 0,21 27 0,-15-14 0,6 4 0,3 2 0,16 14 0,-13-16 0,-1-2 0,1-1 0,2 4 0,-22-16 0,3 6 0,10 8 0,33 27 0,-12-18 0,12 8 0,-42-39 0,12 15 0,-4-4 0,19 12 0,1-6 0,3-13 0,-17-10 0,23 3 0,-34-9 0,31 10 0,-31-9 0,27 7 0,-24-9 0,30 10 0,-30-10 0,15 9 0,-32-10 0,13 2 0,-15-4 0,16 1 0,-17-2 0,11 0 0,-13 0 0,39 13 0,-17-2 0,26 8 0,-36-12 0,2-3 0,-11-1 0,23 13 0,-9-2 0,5 5 0,-17-8 0,-5 3 0,1 0 0,21 17 0,-10-13 0,4 1 0,-1-9 0,11 1 0,11 2 0,-1-3 0,-17-7 0,-12-5 0,-9 0 0,0-1 0,-3 1 0,6 0 0,1 2 0,24 7 0,-7 1 0,9 3 0,-20-6 0,-2-7 0,-9 0 0,15-3 0,-11 2 0,7 1 0,-15-1 0,0-1 0,-2-1 0,13 0 0,-6 2 0,7 0 0,-6 4 0,4 4 0,1 3 0,1-2 0,-4-3 0,-2-4 0,-3-2 0,0 2 0,-2-2 0,-4 0 0,1 1 0,1-1 0,0 1 0,2-1 0,-2 0 0,1 0 0,2 0 0,4 1 0,-3-3 0,3 1 0,-6-1 0,2 1 0,-3 1 0,0-2 0,-1 2 0,-1 0 0,0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2T11:22:02.01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188 2224 24575,'0'-36'0,"2"3"0,2-4 0,5 9 0,1 2 0,2 3 0,-1 3 0,-1-2 0,-1 2 0,-1-3 0,2 0 0,3-5 0,4-5 0,-1 3 0,1-22 0,-10 17 0,-2-14 0,-4 13 0,0-24 0,-1 18 0,-12-48 0,2 45 0,-10-35 0,10 37 0,0-32 0,5 29 0,-4-30 0,-4 30 0,-10-22 0,4 25 0,-1-12 0,12 23 0,-1-17 0,1 12 0,-9-19 0,7 25 0,0-7 0,6 20 0,1-20 0,1 9 0,-12-39 0,3 18 0,-14-25 0,8 34 0,2-16 0,9 22 0,3-31 0,-1 21 0,-7-23 0,4 38 0,-4 0 0,9 23 0,1 6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2T11:22:06.71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24575,'22'9'0,"-2"-4"0,-4 0 0,10 1 0,4 7 0,20 4 0,-7 1 0,-7-6 0,-22-7 0,-5-3 0,28 9 0,52 21 0,-28-12 0,4 0 0,1 3 0,0-2 0,-8-4 0,-4-3 0,11 4 0,-20-5 0,-14 0 0,12 21 0,-3-2 0,21 19 0,4 5 0,6 7 0,-21-19 0,7 6 0,-9-6 0,13 19 0,3 0 0,2 1 0,6 4 0,-8-18 0,12 6 0,-6-6 0,-13-10 0,3-2 0,23 10 0,12 5 0,-11-8 0,-24-13 0,-1-2 0,11 4 0,8 2 0,-11-3 0,-18-8 0,-1 1 0,16 7 0,8 5 0,-7-5 0,-12-6 0,1 0 0,19 9 0,10 5 0,-8-6 0,-15-8 0,-2-2-240,32 13 1,-1 0 239,-39-16 0,-1 0 0,29 10 0,2 1 0,-18-6 0,2 1 0,1-2 0,6 2 0,-6-3 0,2-1 0,-2 0 0,25 5 0,-2-2 0,-32-12 0,0-1 0,21 4 0,0-1 0,19 4 0,-27-7 0,-1-1 0,13 0 0,-26-7 0,-3-2 0,6-2 0,32-2 0,-41 0 479,20-1-479,-24-3 0,4-5 0,-15-4 0,20-2 0,-21 4 0,21-8 0,-28 5 0,11-16 0,-19 10 0,7-7 0,-9 12 0,9-6 0,-8 6 0,12-10 0,-12 11 0,6-8 0,-7 8 0,24-9 0,5 4 0,40-4 0,-37 13 0,9 3 0,-29 6 0,16 0 0,10-1 0,-4-1 0,-15 0 0,-21-2 0,-11-3 0,-5 0 0,0 0 0,0 1 0,1 3 0,1 2 0,-1 1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2T11:22:09.01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4414 24575,'1'-9'0,"3"-2"0,2-1 0,10-11 0,3-12 0,2-10 0,-4-16 0,-6 1 0,2-9 0,-3 5 0,2-3 0,-3-20 0,0 12 0,-3 9 0,1 0 0,3-25 0,3 22 0,2 1 0,12-16 0,-2 29 0,2 2 0,18-15 0,10-12 0,-6 20 0,6-10 0,2-3 0,-23 33 0,0-1 0,10-14 0,5-8 0,-5 8 0,-9 15 0,-1 3 0,20-22 0,2 2 0,-17 22 0,1 2 0,17-12 0,-1 3 0,4-3 0,-18 8 0,-2-1 0,4-15 0,0 3 0,4 1 0,-11 15 0,4 1 0,27-21 0,3 2 0,-23 22 0,-2 1 0,15-19 0,-5-1 0,-1-3 0,-15-5 0,-1-1 0,1-3 0,3 0 0,-1-1 0,-3 1 0,-12 9 0,-5 1 0,-10-3 0,-6-41 0,-1 47 0,15-36 0,13 16 0,-7 17 0,0-1 0,15-35 0,-21 38 0,-5 3 0,-5 0 0,-5 0 0,-5 23 0,2-7 0,-1 13 0,1-12 0,-2 8 0,0-17 0,0 13 0,3-10 0,0 17 0,1-13 0,-2 6 0,-1-20 0,-1 14 0,1-3 0,0 20 0,2 6 0,0 0 0,1 1 0,-1 2 0,0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2T11:32:55.31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25 64 24575,'0'8'0,"4"-1"0,1-5 0,2 0 0,-2-1 0,-1 0 0,-1 2 0,3 0 0,4 3 0,2 2 0,1 1 0,-4-2 0,-2-3 0,-1-1 0,0-1 0,2 0 0,4 0 0,-3-2 0,2 1 0,-5 0 0,-2-1 0,0 1 0,0-1 0,4 1 0,0-3 0,6-1 0,1 0 0,1-2 0,-3 3 0,-4-1 0,-4 2 0,-2 0 0,0 0 0,2-3 0,1 0 0,2-3 0,-3 2 0,-1-1 0,-1 1 0,-2-1 0,-1 2 0,-7-2 0,-3 0 0,-14-5 0,2 0 0,1 1 0,8 3 0,7 3 0,2 0 0,1 1 0,0-1 0,-1 1 0,-3 1 0,-7 0 0,-1 1 0,0 0 0,0 1 0,2 0 0,-5 2 0,1-1 0,4 4 0,4-2 0,5 1 0,1-1 0,1-2 0,2 2 0,-1 0 0,1 2 0,0 2 0,0-1 0,1 0 0,-1-2 0,1 0 0,3 1 0,-1 2 0,1 2 0,-2-4 0,0-1 0,4-4 0,0-2 0,4-3 0,-4-2 0,-2 3 0,-4 1 0,-10 3 0,-9 3 0,-3 0 0,-2 1 0,15-3 0,2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2T11:32:59.48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45 3 24575,'-14'16'0,"2"0"0,5-1 0,3 1 0,-1-1 0,4-2 0,0-4 0,1-3 0,0-2 0,3 0 0,5 2 0,7 0 0,4 0 0,-1-3 0,1-2 0,-2-1 0,-2 0 0,-2 0 0,0 0 0,-3 0 0,1 0 0,-3 0 0,-3 0 0,-1 0 0,-3 0 0,2 0 0,1 0 0,1 0 0,2-3 0,-3 0 0,2-4 0,-1-1 0,0 1 0,-1 2 0,0 1 0,0 0 0,0-3 0,-1 0 0,-1-4 0,-1 3 0,-2 1 0,-2 3 0,-16-4 0,-7 1 0,-19-5 0,3 2 0,5 2 0,16 3 0,10 2 0,7 3 0,2 4 0,-2 0 0,2 4 0,-1-1 0,2 2 0,0-2 0,1 2 0,0-1 0,1-1 0,1-2 0,1 1 0,0-4 0,0 0 0,-1 0 0,-3 1 0,-1-1 0,0 1 0,1-2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4T14:26:29.60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1 969 24575,'15'0'0,"0"0"0,2 0 0,-6 0 0,5 0 0,0 0 0,1 0 0,-1 0 0,0 0 0,-3 0 0,3 0 0,6 4 0,-4 1 0,8 4 0,-8-1 0,8 1 0,-8 3 0,8-2 0,-8 2 0,8-2 0,-4 2 0,6-2 0,-1 8 0,6-3 0,-4 3 0,9-3 0,-3 3 0,4-2 0,1 4 0,0-1 0,-6-3 0,5 2 0,-11-3 0,11 0 0,-10 2 0,9-6 0,-9 6 0,9-6 0,-4 7 0,27 0 0,-21-3 0,25 2 0,-16-6 0,14-5 0,6-1 0,0-5 0,17 6 0,-13-5 0,21 5 0,-15-6-624,16 0 624,2 0 0,1 0 0,-18 0 0,-25 0 0,1 0 0,31 0 0,-29 0 0,0 0 0,37 0 0,1-6 0,-7-1 0,6-6 0,-8-5 0,7 4 0,-5-10 0,-8 11 0,-30 1 0,-2-1 0,13-4 0,31-3 0,-30-2-16,6 9 16,1-3 0,24-3 0,-18 5 0,6-4 0,0 0 0,-14-1 0,19 0 0,-2-5 0,-6 5 0,0-5 0,6 5-535,-6-4 535,16 3 0,-27-3 0,22 4 0,-31-2 0,18 3 607,-8-5-607,-6 5 16,-9 2-16,-8 1 0,0 3 0,-4-2 552,-2 4-552,-1 0 0,-5 0 0,12-5 0,-5 4 0,5-4 0,0 4 0,2 1 0,0-5 0,4 3 0,-5-3 0,14-1 0,9-3 0,-11 2 0,15-1 0,-25 3 0,19 2 0,-13-7 0,13 7 0,-13-8 0,6 9 0,-7-4 0,-6 1 0,-2 4 0,-7-4 0,-4 6 0,3-1 0,-4 0 0,1 0 0,-2-3 0,-1 2 0,-3 2 0,10 0 0,-11 4 0,11-5 0,-10 5 0,9-4 0,-4 8 0,6-8 0,0 3 0,0-4 0,-1 0 0,1 0 0,0 0 0,0 0 0,0 0 0,0 0 0,-6 0 0,-1 1 0,-6 3 0,0-2 0,1 3 0,-1-4 0,1 4 0,-1-3 0,0 7 0,1-8 0,-1 8 0,0-7 0,6 7 0,-4-3 0,4 4 0,0 0 0,-4 0 0,9 0 0,-9 0 0,9 0 0,-9 0 0,4 0 0,-6 0 0,-4 0 0,3 0 0,-8 0 0,-1 0 0,-1 0 0,-4 0 0,5 0 0,0 0 0,-1 0 0,1 0 0,0 0 0,-1 0 0,1 0 0,0 0 0,4 0 0,-3 0 0,3 0 0,-4 0 0,0 0 0,4 0 0,-3 0 0,8 0 0,-3 0 0,4 0 0,-4 0 0,-2-4 0,0 3 0,-3-3 0,4 1 0,-10 2 0,4-3 0,-8 1 0,4 2 0,0-3 0,-4 4 0,4-3 0,-5 2 0,1-2 0,-1-1 0,1 4 0,-1-4 0,1 4 0,-1 0 0,1 0 0,-1 0 0,5 0 0,1-4 0,-1 3 0,4-2 0,-8 3 0,8 0 0,-7 0 0,2 0 0,-3-4 0,-1 3 0,1-2 0,-1 3 0,-3-3 0,3 2 0,-3-6 0,3 6 0,-3-5 0,3 5 0,-6-5 0,5 5 0,-5-5 0,6 5 0,-6-6 0,5 3 0,-5-4 0,2 1 0,-3 0 0,3 3 0,-2-3 0,3 3 0,-4-3 0,3 3 0,-2-3 0,2 3 0,-3-3 0,3 3 0,-2 1 0,2 3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2T11:15:52.69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2931 24575,'0'-7'0,"0"0"0,0 1 0,3-1 0,1-8 0,6-6 0,8-10 0,6-4 0,16-9 0,4 5 0,14 0 0,15-9 0,-9 9 0,-15 8 0,1 0 0,18-11 0,-16 13 0,0 1 0,13-6 0,-23 4 0,-2-2 0,13-12 0,-17 7 0,0 1 0,13-7 0,24-14 0,-34 22 0,3-5 0,-21 2 0,-7 4 0,1 1 0,23-10 0,-9 20 0,25-11 0,-25 19 0,18-20 0,-17 11 0,37-24 0,-28 22 0,35-24 0,-39 24 0,45-30 0,-34 28 0,8 4 0,3 1 0,6 3 0,-1-2 0,0-1 0,-1-3 0,4-8 0,2-2 0,3-2 0,10-6 0,1 1 0,-8 6 0,-9 1 0,-3 1 0,-6 4 0,-9 6 0,2-1 0,22-4 0,-14 10 0,-1 0 0,5 1 0,2-3 0,-44 12 0,4-19 0,-3 5 0,21-19 0,-13 17 0,13-8 0,-15 11 0,18-18 0,-10 12 0,28-17 0,-23 18 0,17-29 0,-34 22 0,-1-17 0,-16 34 0,-3 1 0,1 7 0,1-4 0,1-6 0,0 1 0,1 1 0,4-9 0,-1 5 0,2-8 0,-3 12 0,5-5 0,-2 4 0,39-28 0,-18 20 0,22-17 0,-37 30 0,-3 4 0,-1 5 0,3 3 0,0 0 0,-6 1 0,-6 1 0,-2-1 0,2-3 0,-3 1 0,2-1 0,-2 4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4T14:26:33.54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 24575,'0'15'0,"3"12"0,7 3 0,10 13 0,2-3 0,17 15 0,-17-17 0,11 8 0,-15-18 0,1 5 0,-1-9 0,0 7 0,-4-13 0,3 8 0,-4-8 0,1 8 0,2-8 0,-7 4 0,7-6 0,-7 1 0,7 0 0,-7-5 0,3 4 0,-1-3 0,-2-1 0,3 4 0,-4-8 0,4 8 0,-4-8 0,8 4 0,-3 0 0,0 1 0,2 0 0,-2 3 0,4-3 0,-5-1 0,4 0 0,1 1 0,1-4 0,4 7 0,-1-6 0,-3 2 0,8 1 0,-8-3 0,8 3 0,-8-1 0,8-2 0,-3 2 0,-1-3 0,5 0 0,-5 0 0,1 0 0,3 0 0,-8-5 0,8 0 0,-8 0 0,8-3 0,-3 3 0,10-4 0,-5 0 0,11 0 0,-11 0 0,11 0 0,-5 0 0,6 0 0,0 0 0,0 0 0,-1 0 0,-4 0 0,3 0 0,-4 0 0,1 0 0,-2-4 0,-6 3 0,0-8 0,6 8 0,-4-7 0,4 3 0,-6-4 0,1 0 0,-1-1 0,0 1 0,1 0 0,-6 0 0,4 0 0,-3 0 0,4 0 0,1-1 0,-1 1 0,1 0 0,-6 0 0,4 0 0,-3 0 0,4 0 0,1 0 0,-6 0 0,0 0 0,-6-3 0,6 2 0,-4-2 0,8 3 0,-4-4 0,6 3 0,-1-8 0,0 8 0,6-8 0,-4 7 0,4-3 0,-6 5 0,-4 0 0,3 0 0,-3 4 0,-1-2 0,5 1 0,-5 2 0,1-4 0,3 3 0,-3-4 0,4 0 0,0-1 0,1 1 0,-6 0 0,0 4 0,-6-2 0,6 6 0,-4-7 0,3 7 0,-4-6 0,-1 6 0,6-3 0,-4 4 0,3 0 0,-4-4 0,4 4 0,-3-4 0,3 4 0,1-4 0,0 3 0,6-8 0,5 4 0,-5 0 0,11 0 0,-10 1 0,9 3 0,-9-7 0,4 7 0,-11-3 0,4 4 0,-8 0 0,4 0 0,-6 0 0,-3 0 0,3 0 0,-4 0 0,1 0 0,2 0 0,-6 0 0,7 0 0,-4 0 0,5 0 0,-1 0 0,1 0 0,0 0 0,-1 0 0,1 0 0,0 0 0,-1 0 0,1 0 0,0 0 0,-1 0 0,1 0 0,0 0 0,-1 0 0,1 0 0,-5 0 0,4 3 0,-7-2 0,2 6 0,-3-6 0,-1 3 0,1-1 0,-1-2 0,1 2 0,-1 1 0,1-4 0,-1 7 0,1-6 0,0 6 0,-1-3 0,1 3 0,-1 1 0,-3-1 0,3 0 0,-4 1 0,5-4 0,-4 2 0,3-5 0,-7 6 0,7-6 0,-3 5 0,4-1 0,-1 2 0,1-3 0,-1 3 0,0-7 0,1 7 0,-1-6 0,0 2 0,0-3 0,-3 3 0,-1-2 0,-3 2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4T14:26:41.60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24575,'14'0'0,"-3"0"0,4 0 0,-7 0 0,4 3 0,0-2 0,0 6 0,1 1 0,3 2 0,-3 2 0,3-4 0,1 0 0,0 1 0,-5-1 0,4 0 0,-8-1 0,8 2 0,-7-2 0,6 2 0,-2-1 0,-1 0 0,4 0 0,-3 0 0,3 0 0,1 0 0,-4 0 0,2 1 0,-2-1 0,4-4 0,-1 4 0,-3-4 0,2 0 0,-2 3 0,4-6 0,4 7 0,-3-7 0,3 7 0,-4-7 0,0 3 0,-1-1 0,6-2 0,-4 3 0,3-4 0,0 0 0,-3 4 0,4-4 0,-6 4 0,6-4 0,-4 0 0,3 0 0,0 0 0,-3 0 0,4 4 0,-6-3 0,6 2 0,-4-3 0,3 0 0,0 0 0,-3 0 0,4 0 0,-1 0 0,-3 0 0,8 0 0,-8 0 0,8 0 0,-8 0 0,8 0 0,-8 0 0,8 0 0,-3 0 0,-1 0 0,4 0 0,-8 0 0,4 0 0,-6 0 0,1 0 0,4 0 0,-7 0 0,7 0 0,-9 0 0,5 4 0,0-3 0,-1 7 0,1-8 0,-1 8 0,1-7 0,5 7 0,-5-4 0,10 5 0,-5 0 0,1 0 0,3 0 0,-3 0 0,4 0 0,-4-1 0,3 2 0,-8-2 0,8 1 0,-8-1 0,3 1 0,-4-1 0,-1 1 0,-3 3 0,3-3 0,-7 3 0,3 0 0,-1-3 0,-2 2 0,3-3 0,-5 0 0,1-1 0,0 5 0,0-4 0,-1 4 0,1-5 0,-1 1 0,1 3 0,0-2 0,0 7 0,4-7 0,-3 6 0,3-6 0,0 7 0,-4-8 0,4 8 0,0-7 0,1 7 0,-1-8 0,4 8 0,-7-3 0,7 3 0,-3-3 0,3 3 0,1-3 0,0 4 0,-1-1 0,1 1 0,0-4 0,-5 3 0,4-7 0,-3 3 0,4-4 0,-1 1 0,1-1 0,0 0 0,-1 1 0,1-1 0,0 0 0,4 1 0,-3-4 0,8 3 0,-8-4 0,8 1 0,-3 3 0,4-3 0,-4 0 0,3-1 0,-3 0 0,-1-3 0,4 3 0,-3-4 0,0 0 0,3 4 0,-8-2 0,3 2 0,-4-4 0,-1 0 0,6 0 0,-4 0 0,3 0 0,-4 0 0,-1 0 0,6 0 0,-5 0 0,10 0 0,-9 0 0,3 0 0,0 0 0,2 0 0,0 0 0,3 0 0,-8 0 0,3 0 0,-4 0 0,4 0 0,-3 0 0,3 0 0,-4 0 0,0 0 0,4 0 0,-3 0 0,3 0 0,-4 0 0,0 0 0,-1 0 0,-3 0 0,2 0 0,-2 0 0,4-4 0,-5 3 0,4-3 0,-8 4 0,4 0 0,-4 0 0,-1 0 0,1 0 0,-1 0 0,1 0 0,-1 0 0,1 0 0,-1 0 0,5 0 0,-4 0 0,4 0 0,0 0 0,0 0 0,1 0 0,2 0 0,-2 0 0,4 0 0,-1 0 0,1 0 0,0 0 0,4 0 0,-3 0 0,3 0 0,-4 0 0,0 0 0,-5 0 0,4 0 0,-8 0 0,4 0 0,-5 0 0,1 0 0,0 0 0,-1 0 0,0 0 0,0 0 0,1 0 0,-1 0 0,0 0 0,0 0 0,-3 0 0,-1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4T14:26:46.10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0 866 24575,'16'0'0,"7"7"0,-5-1 0,6 6 0,5-4 0,-9 1 0,13 0 0,-10 0 0,4 0 0,-4-4 0,3 3 0,-3-3 0,4 4 0,0 0 0,-4 0 0,3 0 0,-8-4 0,8 3 0,-8-7 0,8 3 0,-8 0 0,8-3 0,-8 2 0,8-3 0,-3 0 0,4 0 0,-4 0 0,3 0 0,-3 0 0,4 0 0,6 0 0,-4 0 0,4 0 0,-6 0 0,6 0 0,-4 0 0,9 0 0,-9 0 0,9 0 0,-3 0 0,4 0 0,1 0 0,0-4 0,0-2 0,0-4 0,-1-4 0,7 2 0,-4-7 0,4 8 0,-6-8 0,6 8 0,-5-8 0,11 2 0,-4-4 0,6-1 0,-7 6 0,-1-4 0,0 4 0,2-5 0,0 0 0,-2 0 0,7-5 0,-10 9 0,25-22 0,-11 14 0,-4-6 0,11-1 0,-20 10 0,17-7 0,-7 3 0,-5 0 0,4 3 0,-4-4 0,-2 6 0,6 0 0,-6 0 0,7-1 0,-6 1 0,4 0 0,-5 0 0,7 4 0,-6-3 0,4 9 0,-4-9 0,-1 8 0,-1-3 0,-6 5 0,0-4 0,6 2 0,-10-2 0,3 8 0,-6-3 0,-4 4 0,-1 0 0,-2-3 0,-4 7 0,6-8 0,-1 8 0,1-3 0,-1 0 0,6 3 0,1-8 0,12 8 0,-4-8 0,4 8 0,0-3 0,-5-1 0,5 4 0,0-8 0,-5 8 0,5-4 0,0 5 0,2 0 0,6 0 0,-6 0 0,4 0 0,-5 0 0,7 0 0,0 0 0,-6 0 0,4 0 0,-5 0 0,7 0 0,0 0 0,-6 0 0,4 0 0,-4 5 0,5 1 0,-5 0 0,4 3 0,-4-3 0,-1 5 0,-1-1 0,0 0 0,-10 0 0,9 0 0,-11-1 0,6 1 0,0 0 0,0 0 0,-1 0 0,1 0 0,0 0 0,0 0 0,0 0 0,-1 0 0,1 0 0,0 0 0,0 0 0,0 4 0,-6-3 0,4 3 0,-9-1 0,9-2 0,-9 6 0,4-6 0,-5 2 0,-6-1 0,4-2 0,-3 3 0,0-4 0,3 0 0,-4-1 0,1 1 0,3 0 0,-8 0 0,8 4 0,-8-4 0,3 4 0,-4-5 0,0 0 0,-5 0 0,4 1 0,-4-1 0,1 0 0,3 0 0,-4 0 0,5 4 0,0-3 0,-1 7 0,6-7 0,-4 4 0,8 0 0,-4-4 0,6 5 0,-1-1 0,0-3 0,6 3 0,-4-3 0,4 3 0,0-2 0,-4 2 0,9 1 0,-9-3 0,4 2 0,-6-3 0,6-1 0,-4 0 0,4 1 0,-6-1 0,0 0 0,1 0 0,-1 0 0,0-4 0,-4 3 0,3-7 0,-3 7 0,-1-7 0,5 3 0,-10-4 0,10 4 0,-10-3 0,10 3 0,-9-4 0,8 0 0,-4 0 0,1 0 0,3 0 0,-3 0 0,-1 0 0,4 0 0,-8 0 0,4 0 0,-6 0 0,1 0 0,0 0 0,4 0 0,-3 0 0,3-4 0,1-1 0,-4 0 0,8-3 0,-4 3 0,6-4 0,-1 0 0,-4 0 0,3 4 0,-8-3 0,8 3 0,-8-3 0,3-1 0,1 4 0,-5-2 0,5 2 0,-5-4 0,-5 1 0,4 0 0,-4 4 0,5-4 0,-4 4 0,2-1 0,-6-2 0,2 3 0,1 0 0,-4-3 0,8 6 0,-7-6 0,6 7 0,-6-7 0,6 6 0,-6-6 0,7 6 0,-8-2 0,8 3 0,-8-3 0,8 2 0,-3-6 0,3 6 0,1-7 0,0 3 0,-1-3 0,1 3 0,0-2 0,-1 6 0,1-7 0,-1 7 0,1-6 0,0 2 0,-1-3 0,1 3 0,-4-2 0,2 6 0,-6-6 0,6 6 0,-6-2 0,3 3 0,-5-3 0,1 2 0,-1-3 0,1 4 0,-1 0 0,1-3 0,-1 2 0,-3-6 0,3 7 0,-3-4 0,3 4 0,0 0 0,0 0 0,0 0 0,0 0 0,0 0 0,-3 3 0,-1 1 0,-3 3 0,0 0 0,0-3 0,0-1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4T14:27:07.51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5378 24575,'30'0'0,"34"0"0,4 0 0,-16 0 0,1 0 0,36-6-934,-38-2 1,2-3 933,0 4 0,0-2 0,1-6 0,0-1 0,4 8 0,-1 1 0,-4-5 0,0-1 0,4 2 0,1 1 0,-9 0 0,1-1 0,11-2 0,0 0 0,-11 6 0,-1-1 0,8-4 0,1-1 0,0 2 0,-1 0 0,-3 1 0,0 0 0,8-4 0,0 1 0,-11 6 0,-3 0 332,42-12-332,2 12 0,-1-10 0,9 14-219,-43-7 1,-1 1 218,33 8 0,-38-5 0,1 0 0,45 5 0,-40-6 0,1 1 0,0 6 0,1-1 0,9-6 0,0 1 0,-4 5 0,1 0 0,9-2 0,-2 0 0,25 3 0,-16 0 0,-3 0 0,-8 0 0,-5 0 0,3 0 0,31 0 0,-5 0 0,-37 0 0,0 0 0,30 0 0,8 0 0,-6 5 0,-38-2 0,1 1 0,46 9 0,-46-6 0,1-1 0,1 1 0,-2-1 0,24 6-252,14 0 252,-24 0 0,13 0 0,15 6 0,-34-6 0,-6-2 0,0 0 0,8 1 0,33 1 0,-18 0 0,2 0 0,-7 0 0,-21-6 0,-1 1 0,5-1 0,44 6 0,-41-6 0,13 1 894,-4 3-894,-11-4 204,5 0-204,-7 4 848,6-4-848,-11 5 0,25 0 0,-23-5 0,18-1 278,8 1-278,-24-4 0,29 4 0,-26-6 0,39 0 0,-32 0 0,28 0 0,-35 0 0,30 0 0,-26 0 0,22 0 0,-10 0 0,-12 0 0,39 0 0,-52-5 0,35-1 0,-26-5 0,14-1 0,-8 1 0,-1 0 0,-7 0 0,-1 0 0,-5 1 0,-8 0 0,-1 0 0,-11 0 0,5 1 0,0-1 0,-4 1 0,9-1 0,-3 0 0,11 0 0,-5 0 0,11-6 0,-10 5 0,10-5 0,-4 1 0,5 3 0,-5-8 0,4 8 0,-4-7 0,-1 7 0,6-8 0,-12 4 0,11-1 0,-10-2 0,10 8 0,-5-4 0,1 0 0,11-3 0,-16 2 0,10-4 0,-7 4 0,2-5 0,6-1 0,-7 1 0,6 0 0,-6 0 0,7-5 0,-6 3 0,19-10 0,-28 12 0,36-20 0,-24 17 0,16-21 0,1 14 0,6-17 0,-15 18 0,-12 2 0,2-1-1248,22-11 1248,7-6 0,-9 6-33,-14 12 33,0-5 0,6 0 0,-7 0 0,0 1 0,17-10 0,-25 14 0,22-12 1245,-26 14-1245,7-7 36,4 1-36,-4 0 0,-1 5 0,-1-4 0,-11 5 0,-2 0 0,-5 2 0,-2 6 0,-4 4 0,-2-2 0,-4 6 0,0-2 0,-1 0 0,1 3 0,0-7 0,-1 3 0,6-1 0,-5-2 0,10 2 0,-9 1 0,3-4 0,-4 8 0,-1-7 0,6 6 0,-5-5 0,5 5 0,-5-6 0,-1 7 0,1-4 0,-5 5 0,4 4 0,-7-3 0,2 6 0,-3-6 0,-1 7 0,1-4 0,-1 1 0,0 2 0,-3-5 0,2 5 0,13-2 0,6 3 0,21-5 0,25 0 0,-11-6 0,11-4 0,-31 4 0,-1-3 0,-5 0 0,12 2 0,-4-7 0,4 8 0,-7-8 0,1 3 0,-6-3 0,5 4 0,-5-3 0,0 3 0,-1 0 0,-5-3 0,-1 8 0,-4-3 0,3 0 0,-12 4 0,6-4 0,-11 9 0,2-3 0,-3 6 0,-1-3 0,-3 1 0,3 2 0,-3-2 0,4 3 0,-1-4 0,4 0 0,7-5 0,4 0 0,11 0 0,1-1 0,6-4 0,6-3 0,-4 2 0,4-5 0,-6 4 0,-1 1 0,-4-3 0,-2 7 0,-6-6 0,0 6 0,1-6 0,-6 7 0,4-7 0,-3 3 0,4 0 0,1-4 0,-1 8 0,0-7 0,1 2 0,-6-2 0,5-1 0,-10 1 0,10 3 0,-9-2 0,8 2 0,-8-8 0,9 2 0,-9-1 0,9-3 0,-4 5 0,2-8 0,1 7 0,-1-7 0,2 7 0,-2-7 0,2 2 0,-8 2 0,4-4 0,-6 9 0,1-9 0,-1 9 0,1-8 0,5 2 0,-7-9 0,11 2 0,-10-8 0,2 9 0,5-10 0,-7 5 0,8-6 0,-9 1 0,2 0 0,-2 0 0,-1 0 0,0 0 0,-2 6 0,-2-4 0,2 9 0,-3-4 0,-5 5 0,3 1 0,-7-1 0,3 1 0,-4-6 0,0 4 0,0-4 0,0 5 0,0 6 0,0 0 0,0 9 0,0 2 0,0 3 0,0 1 0,0-1 0,0 1 0,-7-5 0,-3-1 0,-6-4 0,-6 0 0,4 0 0,-8-1 0,3 0 0,0 1 0,-3-2 0,8 2 0,-3 4 0,-1-4 0,4 4 0,-8-1 0,3 1 0,-4 0 0,-1 3 0,1-8 0,-1 8 0,1-7 0,4 7 0,1-3 0,6 4 0,3 1 0,1 4 0,5-3 0,-5 2 0,-1-3 0,-4 4 0,1-8 0,-1 7 0,-5-8 0,0 4 0,-1 0 0,-3 0 0,8 1 0,-4-1 0,9 1 0,-2 0 0,2 3 0,0 2 0,-2 3 0,2-4 0,0 3 0,-3-3 0,4 4 0,-1 0 0,-3 0 0,8 0 0,-4-3 0,4 2 0,1-3 0,-1 4 0,1 0 0,-1 0 0,0-3 0,-3 2 0,-2-6 0,-4 2 0,1 1 0,-1-4 0,0 3 0,0 1 0,0-4 0,1 7 0,3-2 0,1 3 0,5 0 0,-1 0 0,1 0 0,-4 0 0,2 0 0,-6 0 0,7 0 0,-8 0 0,3 0 0,0 0 0,-2 0 0,2 0 0,-4 0 0,0 0 0,1-4 0,-1 3 0,4-3 0,-2 4 0,6 0 0,-3-3 0,0 2 0,4-2 0,-4 3 0,0-4 0,0 3 0,-5-7 0,4 7 0,-3-2 0,4-1 0,-5 3 0,4-3 0,-2 4 0,2-4 0,0 4 0,-3-4 0,4 0 0,-1 3 0,-3-6 0,3 6 0,-3-3 0,-1 0 0,0 3 0,0-6 0,1 6 0,-1-7 0,4 4 0,-3-1 0,8-1 0,-8 1 0,3-3 0,1 0 0,-4-1 0,7 2 0,-7-2 0,4 1 0,-1-4 0,-3 3 0,3-3 0,-4-1 0,0 4 0,0-7 0,1 7 0,-1-7 0,0 3 0,4 0 0,-2-2 0,6 6 0,-3-3 0,5 5 0,-1-1 0,1 0 0,-2-8 0,1 2 0,-5-12 0,3 3 0,-7-4 0,7-1 0,-7 6 0,7 0 0,-2 5 0,4 1 0,0 3 0,0 1 0,4 5 0,0 0 0,4 0 0,0 0 0,0-4 0,-7-16 0,5 11 0,-5-10 0,7 18 0,0 4 0,0 1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4T14:27:22.47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5848 24575,'29'0'0,"2"0"0,15-5 0,8 4 0,-4-8 0,24-3 0,-29 0 0,36-11 0,-23 5 0,27-6 0,-27 6 0,32-12 0,-43 17 0,6-5 0,1-2 0,9 1 0,19-7 0,9-4-603,-21 10 603,-17 4 0,-1-1 0,13-6 0,17-1 0,-24 2 0,19 3 0,-7-3 0,-1 4 0,-6 1 0,-2-5 0,-8 10 0,8-9 0,-5 9 603,19-16-603,-29 15 0,42-17 0,-25 12 0,32-2-692,-8 2 692,8 0 0,-6 9 0,-8-3 0,-26 8 0,0 2 0,9 0 0,1-1 0,-2 0 0,-1 3 0,-3 0 0,0 0 0,3 0 0,-2 0 0,-1 0 0,-4 0 0,37 0 0,-28 0 0,7 0 0,6 0 0,-7 0 0,-1 0 0,0 0 0,-6 0 0,5 0 692,-13 0-692,6 0 0,0 0 0,-6 0 0,6 0 0,-7-5 0,0-1 0,7-5 0,-6 0 0,29-2 0,-18 2 0,28-2 0,-23 1 0,14 0 0,-6 0 0,8-6 0,0 4-591,-1-4 591,10 0 0,1 3 0,-44 6 0,0-1 0,44-8 0,-45 11 0,0-1 0,45-10 0,-43 11 0,-2 1 0,24-6 0,14 5 0,-24-3 0,21 3 0,0-5 0,8-1 0,-6 0 0,-2 1 0,-2-1 0,-21 2 0,-14 5 0,1-1 0,26-5 0,-26 8 0,2 0 0,42-7 0,-6 4 0,-37 4 0,0-1 0,37-7 0,6 9 0,0-9 0,-6 4 0,6-11 0,-8 4 0,8-4 0,-6 5 0,6 0 0,-29 2 0,-17 1 0,1 1 0,20-4 0,-18 0 0,1 1 0,33-2 0,1-10-49,-21 12 49,8-6 0,-18 7 0,14-5 0,-8-2 0,6 0 589,-12-2-589,11 2 51,-11-4-51,5 0 0,-8 0 0,1 5 0,7-4 0,-5 9 0,4-10 0,-6 10 0,7-4 0,-5 6 0,4-2 0,-6 1 0,0 1 0,0-1 0,0 0 0,-1 0 0,1 0 0,23-1 0,-29 2 0,49-9 0,-55 8 0,6-2 0,2 1 0,10 0 0,34-12 0,-36 11 0,23-10 0,-6 4 0,-1 0-234,-24 6 1,0 1 233,24-1 0,14-10 0,-18 10 0,14-11 0,-10 6 0,21-8 0,-8 7 0,-1-5 0,-7 6 0,-9-1 0,23-5 0,-37 7 0,35-3 0,-27-1 0,8 8 0,5-4 0,-8 0 0,17 3 0,-26-2 0,22 4 0,-32 1 0,18 0 0,-13 0 0,6-1 0,-7 2 0,-1-1 0,1 0 0,-6 0 0,-2 1 0,-6 0 467,-6 0-467,4 0 0,-9-3 0,10 2 0,-11-2 0,5-1 0,-5 4 0,-1-8 0,6 8 0,-4-8 0,9 7 0,-9-6 0,9 2 0,-3 0 0,4-4 0,1 8 0,0-8 0,0 8 0,0-8 0,6 3 0,-11 0 0,10-3 0,-11 8 0,1-7 0,3 2 0,-9-2 0,9-2 0,-9 2 0,9-2 0,-9 1 0,4 0 0,0 5 0,-4-4 0,9 3 0,-9 0 0,9-4 0,-9 5 0,9-1 0,-3-4 0,-1 5 0,-1-1 0,-6-3 0,1 8 0,-1-3 0,0 4 0,-4 0 0,-2 0 0,-4 0 0,0 1 0,-1 0 0,1-1 0,0 1 0,-1-1 0,1 1 0,-5 0 0,4-1 0,-7 2 0,2 2 0,-3-2 0,-1 3 0,1-4 0,-1 4 0,1-3 0,-1 3 0,1 0 0,-1-3 0,1 3 0,-1 0 0,1-3 0,-4 3 0,3-1 0,-3-1 0,3 5 0,-3-6 0,0 9 0,-1-4 0,1 5 0,3 0 0,0-2 0,3 2 0,2-3 0,3 4 0,2-3 0,0 2 0,-1-3 0,-3 0 0,2 0 0,-2 0 0,4 0 0,-1 0 0,1 0 0,0 0 0,-1 0 0,1 0 0,0 0 0,-1 0 0,1 0 0,-5 0 0,4 0 0,-3 0 0,-1 0 0,4 0 0,-3 0 0,-1-3 0,0 2 0,-5-6 0,1 3 0,-1 0 0,1-3 0,-1 3 0,1-4 0,-1 1 0,1-5 0,0 3 0,-4-3 0,3 1 0,-2 2 0,-1-3 0,3 1 0,-6 2 0,6-3 0,-6 5 0,2-5 0,1 3 0,-3-6 0,2 6 0,0-3 0,-2 1 0,3 2 0,-1-3 0,-2 5 0,2-5 0,-3 3 0,3-2 0,-2 3 0,3 0 0,-4 1 0,0-1 0,0 0 0,0-3 0,0 2 0,3-3 0,-2 1 0,2 2 0,0-3 0,-2 1 0,3 2 0,-1-3 0,-2 5 0,2-1 0,-3-4 0,4 4 0,-4-4 0,7 0 0,-6-1 0,7-3 0,-4-1 0,5-5 0,-1 4 0,1-8 0,-4 3 0,3 1 0,-7-5 0,6 9 0,-6-3 0,3 4 0,-4 0 0,0 1 0,0-1 0,0 0 0,0-4 0,0-2 0,0 0 0,0-3 0,0 8 0,0-8 0,0 3 0,0-5 0,0-5 0,0 5 0,0-5 0,0 5 0,0 1 0,0-1 0,0 1 0,-4 4 0,-1 1 0,-3 6 0,0-1 0,-1 0 0,-3 0 0,3 0 0,-7 4 0,6-7 0,-6 6 0,3-8 0,0 5 0,-3 1 0,3-1 0,0 0 0,-4-5 0,4 4 0,-5-8 0,1 8 0,-1-8 0,0 3 0,0 1 0,-5-6 0,5 10 0,-6-10 0,7 11 0,0-5 0,-1 0 0,2 4 0,-2-3 0,1-1 0,0 4 0,-1-3 0,1 4 0,0-4 0,4 3 0,-4-4 0,4 5 0,-4-4 0,0 3 0,-2-8 0,3 8 0,-3-9 0,2 9 0,0-3 0,-1-1 0,-3 4 0,2-4 0,-7 4 0,8 1 0,-4-1 0,6 5 0,-1-3 0,-5 3 0,4-4 0,-3-1 0,-1 1 0,4 0 0,-3-1 0,4 5 0,0-2 0,0 5 0,1-2 0,-1 4 0,0-1 0,0 1 0,1-1 0,-1 5 0,0-4 0,0 3 0,-4-3 0,3-1 0,-4 4 0,1-3 0,3 3 0,-4-3 0,6-1 0,-6 0 0,4 1 0,-3-1 0,-1 0 0,-1 0 0,1 4 0,-10-3 0,8 2 0,-5 1 0,3 1 0,3 4 0,1-4 0,0 3 0,5-3 0,1 4 0,-1 0 0,0 0 0,0 0 0,5 0 0,-4 0 0,3 0 0,0 0 0,-2 0 0,6 0 0,-7 4 0,8 0 0,-4 1 0,4 2 0,1-7 0,-1 4 0,0-4 0,1 3 0,-1-2 0,0 6 0,-3-7 0,2 7 0,-3-3 0,1 1 0,2 1 0,-7-1 0,8-1 0,-8 0 0,7-4 0,-7 0 0,8 0 0,-4 0 0,0 0 0,4 3 0,-4-2 0,4 6 0,1-3 0,-1 3 0,1 1 0,-1-1 0,0 1 0,4-1 0,-3 1 0,6-1 0,-5 1 0,5 0 0,-3-1 0,4 1 0,-3-1 0,2 1 0,-2-1 0,3 1 0,-4-1 0,3 1 0,-2-1 0,3 1 0,0-1 0,0 1 0,0-1 0,0 1 0,0-1 0,0 1 0,0-1 0,0 1 0,0-1 0,0 1 0,0 3 0,0-2 0,0 2 0,0-3 0,0-1 0,0 1 0,-3-4 0,2 3 0,-3-4 0,4 5 0,0-1 0,0 0 0,0 0 0,0 1 0,0-1 0,0 0 0,0 0 0,0 0 0,0 0 0,4-3 0,-3 2 0,5-5 0,-5 5 0,2-2 0,0 4 0,-2-1 0,3 0 0,-1-3 0,0-1 0,1-6 0,3 2 0,-3-2 0,0-1 0,2 3 0,-5-5 0,6 2 0,-3-4 0,3 1 0,-3 0 0,2 3 0,-5-3 0,3 3 0,-4-3 0,0 0 0,0 0 0,-4 3 0,0 0 0,-8 1 0,4 2 0,-4-3 0,4 1 0,-3 2 0,2-3 0,-3 4 0,5 0 0,-1-3 0,0 2 0,1-2 0,-1 3 0,1-4 0,-1 4 0,1-4 0,0 4 0,0 0 0,-1 3 0,5 1 0,-1 4 0,4-1 0,-3-3 0,2 3 0,-2-3 0,3 4 0,-4-1 0,3 1 0,-2-1 0,3 1 0,0-1 0,0 1 0,0-1 0,0 0 0,3-3 0,1 3 0,4-7 0,-1 4 0,1-4 0,-1 0 0,1 0 0,-1 0 0,1 0 0,-1 0 0,1 0 0,-1 0 0,1 0 0,-1 0 0,1 0 0,-1 0 0,1 0 0,-1 0 0,1 0 0,-1 0 0,1 0 0,0 0 0,-1 0 0,1 0 0,-1 0 0,0 0 0,1 0 0,-1 0 0,1 0 0,-1-4 0,0 3 0,1-2 0,-1 3 0,1-3 0,-1 2 0,1-2 0,-1 3 0,0-4 0,0 0 0,1-3 0,-4 0 0,2-1 0,-5 1 0,2 0 0,-3-1 0,0 1 0,-3 3 0,-1 1 0,-7 3 0,-2 0 0,0 0 0,-2 0 0,2 0 0,-4 4 0,0 0 0,1 5 0,3-2 0,-3 2 0,7-2 0,-2 1 0,3 0 0,4-1 0,1 0 0,3 1 0,0-1 0,0 0 0,0 1 0,3-5 0,1 1 0,3-4 0,0 0 0,-3 0 0,-1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2T11:32:18.23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0 24575,'92'1'0,"1"1"0,0-1 0,0 1 0,-1-1 0,1 1 0,0-1 0,0 1 0,-1-1 0,1 1 0,0-1 0,-1 1 0,1-1 0,3 2 0,2 0 0,2-1 0,0 0 0,0 0 0,-1 2 0,-3-1 0,-2 2 0,-4 2 0,-5 1 0,-5 1 0,-7 3-1170,25 11 0,-12 4 0,-7 2 0,-2 1 0,2-1 1170,2-3 0,2 1 0,-2 0 0,-7-1 0,-12-3 0,4 7 0,-9-1 447,17 4 1,1-1-448,-3-1 0,0-1 0,-4-2 0,1-1 0,3 1 0,-1 1 0,-5-4 0,-1 0 0,2 1 0,1 1 0,8 3 0,0 0 0,-10-3 0,-2 0 556,-4-1 1,-2-2-557,-7-3 0,-2-2 0,21 6 0,-6-7 3047,-1-1-3047,-2-2 795,-3-2-795,5-3 0,-22-6 0,-5-3 0,-16-3 0,-1 0 0,3 3 0,7 2 0,11 4 0,6-2 0,12 0 0,20-4 0,6 0 0,8-2 0,-41-1 0,-1-3 0,43-11 0,-1-6 0,-42 9 0,1-1 0,4 2 0,3 2 0,1 3 0,2 1 0,14 3 0,0 1 0,-4 3 0,-1 0 0,-8 0 0,-3 0 0,34-3 0,-46-7 0,-17-4 0,-3-7 0,0 0 0,5 0 0,1 1 0,-1 2 0,3 0 0,-6-2 0,4-3 0,-4-2 0,-1-2 0,-1 4 0,-5 5 0,1 7 0,5 4 0,6 3 0,-1 0 0,0-2 0,-8-8 0,-5-3 0,0-9 0,-4 1 0,-2 5 0,-3 6 0,-6 9 0,-3 2 0,0 0 0,0-2 0,0-3 0,2-1 0,-1-3 0,-1 4 0,0 0 0,-1 3 0,-1-1 0,1-1 0,-1-1 0,1 0 0,0-2 0,-1-1 0,-1-4 0,-1-7 0,0-3 0,0-7 0,1 9 0,1 2 0,-1 11 0,1 5 0,-5 1 0,0 1 0,-8-2 0,2-3 0,-1 2 0,7 0 0,1 5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2T11:32:31.07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24575,'38'11'0,"6"1"0,8-2 0,11-1 0,-1-5 0,6 0 0,-8 0 0,-5 2 0,7 11 0,9 7 0,11 9 0,-30-12 0,1 2 0,-5-1 0,-2 0 0,42 23 0,-17-4 0,-25-7 0,-9 2 0,-4 9 0,4 13 0,6 10 0,-15-25 0,3 1 0,1-1 0,-1-2 0,0 1 0,1-2 0,32 34 0,-20-24 0,-5-13 0,-1-9 0,2-4 0,5 3 0,18 11 0,6 0 0,6 1 0,17 0 0,-5-9 0,8-1 0,-39-13 0,2-1 0,0 0 0,2-1 0,7 4 0,1-1 0,-3-1 0,0-1 0,2 3 0,0-1 0,-9-2 0,-2 0 0,-1-2 0,-1-1 0,-3 1 0,0-1 0,46 3 0,-1-1 0,-39-7 0,0 0 0,-5-3 0,0 0 0,1 1 0,0 0 0,0-3 0,0 0 0,39-1 0,-8-7 0,-3-9 0,-10-11 0,1-5 0,13-4 0,7 5 0,4 4 0,-44 15 0,0 1 0,41-10 0,-18 4 0,-8-8 0,-24-6 0,-5-1 0,15-6 0,-2 12 0,12 6 0,-2 8 0,-11 3 0,-4-1 0,-12-2 0,-4-6 0,-3-7 0,4-4 0,9-6 0,-2 3 0,-1 5 0,-2-1 0,-7 2 0,-2-1 0,0-3 0,2 0 0,3 3 0,8-2 0,2 5 0,2 2 0,0-1 0,-9 3 0,-5 0 0,-4 0 0,2 2 0,-1 0 0,10-3 0,-10 3 0,1-4 0,-8-2 0,-4-1 0,-1-1 0,5 0 0,4 1 0,4 5 0,3-2 0,-6 8 0,0-2 0,-7 5 0,-1-4 0,-3 3 0,0-1 0,4 0 0,6 1 0,-2 1 0,9 1 0,-5 1 0,-2 0 0,-3-1 0,-4 0 0,-3 1 0,0-2 0,-1 0 0,-2 1 0,1 0 0,-1 4 0,2 0 0,1 2 0,-1-1 0,-3 1 0,-1-3 0,-3 0 0,1-1 0,2 1 0,7-1 0,1 0 0,8-4 0,-1 0 0,-1-3 0,0-3 0,-7 2 0,-2 0 0,-3 3 0,-4 5 0,0 3 0,-3 2 0,-2 2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6T06:24:53.73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 4567 24575,'-4'-38'0,"2"-10"0,2 0 0,0-18 0,0-8 0,0-9 0,0 0-652,0-14 652,0 19 0,0-18 0,15 13 0,9-7 0,-3 43 0,4 1 0,22-40 0,-19 42 0,0 2 0,15-19 0,10-6 0,-12 15 0,24-20 0,-19 12 0,24-6 0,-22 15 0,14-2 0,-3 0 0,-8 11 96,10-8-96,-10 13 0,13-15 0,16-6-643,-17 2 643,-24 25 0,1-1 0,20-27 0,6-3 0,-26 25 0,2-3 0,0 2 0,3-3 0,4-1 0,6-4 0,-5 4 0,-4 3 0,0 0-531,26-20 1,-3 1 530,0 1 0,1-7-132,1 7 132,-9-8 0,-2 9-102,-11 0 102,2-10 0,-10 22 0,9-25 600,-10 27-600,-1-11 1081,-6 14-1081,7-11 0,13-14 0,-8 4 0,5-11 0,-10 8 0,-8 10 0,-1-2 0,19-28 33,-20 31 1,-1 0-34,7-21 177,-11 18-177,0-5 0,-2 13 0,-10 13 0,-1 9 0,-8 7 569,-1 7-569,-3 1 0,0 4 0,0-1 0,0 1 0,0-1 0,-3-3 0,-1-5 0,0 0 0,-3-7 0,3 6 0,-1-6 0,-4-4 0,7 5 0,-8-8 0,9 14 0,-6-3 0,6 7 0,-2 1 0,3 3 0,-3 1 0,2-1 0,-4 4 0,4-3 0,-1 3 0,-1 0 0,2-3 0,-2 3 0,3-3 0,0 0 0,0 2 0,0 1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6T06:24:56.42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 0 24575,'0'43'0,"0"-5"0,0 12 0,0-2 0,0 18 0,0 1 0,0 22-702,0-4 702,0-29 0,0 2 0,-1-3 0,2 1 0,3 7 0,3 0 0,3-4 0,4 0-680,4 8 0,4 0 680,1-11 0,3 0 0,5 12 0,2 0 0,-5-10 0,3-2 0,9 2 0,2 1 0,-7-2 0,1-2 0,6-7 0,1-1 0,6 11 0,2 0 0,1-7 0,3-1-845,6 6 0,2-1 845,2-3 0,2 0 0,-2-4 0,1 0 0,-1 0 0,2 0 0,5-2 0,0-1 0,-7-1 0,0-1 0,10 0 0,2-2 0,1-2 0,-1-1 0,-5-3 0,1-1 0,6-3 0,0 0 0,-14-5 0,-1-1 0,4-5 0,-1 0 0,-3 2 0,-1-2-453,-4-6 0,0-2 453,3 1 0,1 0 0,-4-4 0,0-1 0,4-1 0,0-1 0,1 0 0,-1 0 0,0 1 0,0-1 0,5 1 0,0-1 0,-1 1 0,4-1-382,-6-1 1,5 0 0,-4 0 381,5 2 0,1-1 0,-1-1 0,4 0 0,-4 0 0,2 2 0,-2 0 0,17 0 0,3 0 0,-2 0 0,0 0 0,-4 0 0,1 0 0,3 0 0,0 0 0,-9 0 0,-1 0 0,-1 0 0,0 0-54,-4-1 1,-1 1 53,-3 0 0,-2-1 0,-5 0 0,1 1 0,22 6 0,0 3 0,-25-6 0,0 1 0,22 6 0,-2 1 0,-30-4 0,-2 0 652,5 1 0,-2 1-652,15 10 0,17 6 0,-27-11 0,10 8 910,-7-4-910,-14-1 1949,-1 2-1949,-10-8 1531,1 8-1531,-7-5 215,-8 4-215,3 0 0,-6 3 0,1-6 0,-6 5 0,-3-12 0,-3 3 0,3-1 0,-2-2 0,3 11 0,0-1 0,12 16 0,13 8 0,6 8 0,11 13 0,-3 2 0,-6-11 0,3 6 0,-11-16 0,-1 1 0,-5-5 0,-9-16 0,-9-7 0,-1-9 0,-4-2 0,-1-6 0,1 3 0,3 3 0,-3-2 0,3 10 0,1-1 0,1 3 0,9 6 0,-4-4 0,4 5 0,-9-11 0,-1-1 0,-4-4 0,0 0 0,0-3 0,-1-1 0,-2-3 0,-1-1 0,-3 0 0,0 0 0,0 0 0,0 0 0,0 1 0,0-1 0,0 0 0,0 0 0,0 1 0,0-1 0,-3 0 0,-1 0 0,1 1 0,-3-1 0,6 1 0,-6-4 0,5 3 0,-5-3 0,5 4 0,-4-1 0,4 0 0,-2-21 0,3 13 0,0-16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6T06:25:03.09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21 3989 24575,'0'-36'0,"0"2"0,0-8 0,0-22 0,-5 11 0,2-6 0,1-5 0,-4-35-421,3 35 1,1 1 420,2-28 0,0 3 0,0 5-90,0 0 90,9 14 0,6 5 0,4 21 0,8-7 0,-10 19 837,4 2-837,-10 10 94,3 8-94,2-7 0,3 5 0,2-7 0,1 5 0,3-10 0,6 2 0,13-20 0,6 6 0,11-21 0,17 5-677,-36 18 0,2-1 677,5 2 0,1-1 0,0-3 0,1 0 0,-1 0 0,1 0 0,0 0 0,-1 0 0,-3 1 0,0 0 0,3-1 0,-1 0 0,-3 4 0,-1 1-451,5-4 1,1 0 450,-3 6 0,0 0 0,2-3 0,-2 1 0,-3 3 0,-1 2 0,23-18 0,1-1 0,-19 17 0,6 0 0,-3 2 1290,-11 10-1290,30-18 965,-28 11-965,34-9 0,-28 7 0,12-4 0,1-6 0,8-12 0,2-1 0,2-11 0,-20 17 0,9-19 0,-27 22 0,15-11 0,-17 9 0,-8 13 0,-8 0 0,-7 11 0,-4 4 0,0 5 0,-4 3 0,0 1 0,-3-7 0,0-13 0,3 2 0,2-20 0,4-4 0,5-7 0,1 0 0,0 5 0,1 14 0,-7-3 0,3 9 0,-4 6 0,-1 6 0,-3-5 0,3 2 0,-2-12 0,-1 9 0,3 0 0,-6 1 0,2 8 0,-3-3 0,0 4 0,0 3 0,0 2 0,0 2 0,0 4 0,0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2T11:16:04.72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2287 24575,'10'-18'0,"1"0"0,5 0 0,4 1 0,1 1 0,8 1 0,-5 0 0,4-1 0,-3-6 0,-4-5 0,-4-1 0,-6 0 0,-5 12 0,-3 5 0,0 5 0,-1-5 0,0-4 0,0-12 0,0-3 0,2-24 0,-3 16 0,1-6 0,-2 15 0,2 6 0,1-1 0,5-3 0,1 0 0,3-16 0,-3 10 0,3-13 0,1 21 0,12-19 0,-1 13 0,14-26 0,-10 20 0,15-21 0,-11 21 0,8-9 0,-10 16 0,15-18 0,-15 16 0,26-34 0,-28 33 0,25-37 0,-30 35 0,15-32 0,-25 36 0,14-38 0,-17 36 0,12-42 0,-16 42 0,-1-25 0,-5 35 0,-2-10 0,1 22 0,1-16 0,-3 2 0,-5-29 0,4 19 0,0-7 0,7 28 0,10-8 0,-4 2 0,4-27 0,-6 16 0,1-8 0,-2 22 0,4-1 0,-3 5 0,3-12 0,-6 12 0,1-3 0,0 13 0,-3 2 0,2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6T06:25:06.15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5091 4574 24575,'0'-17'0,"0"-11"0,0-8 0,0-10 0,0-6 0,0 5 0,0 5 0,0-2 0,0 14 0,0-21 0,0 14 0,0-13 0,0 9 0,0 0 0,0-4 0,0 5 0,0-1 0,0 2 0,0 9 0,0 2 0,0 9 0,0-14 0,0 12 0,0-23 0,-5 8 0,0-22 0,-5-4 0,-1-12 0,1 12 0,0-9 0,-4 22 0,-3-37 0,-3 27 0,-2-28 0,-4 19 0,-1-6 0,-5-7-669,-1-2 669,-6-7 0,11 19 0,-15-14 0,10 19 0,-11-11 0,-13-3 0,7 19 0,-16-5 0,7 17 0,-11-4 0,5 9 0,9 7 0,-1-1 0,-29-12 0,27 15 0,-2 0 0,12 10 0,0 3 0,-1 2 0,0-1 0,-7-3 0,-2 0-545,0 5 0,-1 0 545,2-3 0,-2 1 0,-2 4 0,0 2 0,6-3 0,2 1 0,-4 4 0,0 0 0,0-2 0,-1 0 0,1 2 0,-2 1 0,-7 2 0,-2 0 0,1-2 0,-1 0-804,-5 4 0,1 1 804,-1-6 0,1 0 0,5 6 0,-2 0 0,4-3 0,-4-1 0,5 1 0,-4 3 0,3-1 0,-13-5 0,4-1-537,-18-3 537,6-5 0,0-5 0,7 4 559,17-6-559,15 5 998,-11-6-998,5 2 1704,-12-9-1704,20 8 0,-28-15 0,32 15 0,-32-14 643,32 13-643,-17-5 0,15 2 0,-10-3 0,13 7 0,2-1 0,-9-9 0,-22-17 0,43 29 0,-10-5 0,4 0 0,2 5 0,5-4 0,0 6 0,5 0 0,-4 0 0,9 1 0,-1 4 0,3-3 0,2 8 0,1-4 0,0 5 0,4 0 0,0 3 0,0 1 0,4 4 0,-3 2 0,5-1 0,-2 1 0,3-6 0,0 3 0,0-10 0,0 5 0,0-7 0,-3 5 0,2-4 0,-5 3 0,5-4 0,-5 8 0,5-2 0,-5 5 0,6-1 0,-6 5 0,5-1 0,-2 4 0,3-2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2T11:16:06.94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1 117 24575,'25'-3'0,"7"-1"0,9 1 0,18-3 0,13 0 0,5-2 0,15-3 0,-11-3 0,-6-1 0,2 0 0,-15 1 0,11 4 0,-8 5 0,16 2 0,6 4 0,3 2 0,-38-1 0,2 0 0,1-1 0,0-1 0,38 0 0,-27-1 0,-1 1 0,25 7 0,-1 1 0,4 3 0,-29 0 0,1-1 0,33 2 0,-4-2 0,-43-3 0,-3-2 0,10 0 0,-3 1 0,13 11 0,-12-1 0,2 2 0,24 9 0,-23-9 0,-1-2 0,9-3 0,-15-2 0,1 0 0,29 4 0,8 2 0,5 2 0,-35-7 0,0-1 0,9 1 0,7 1 0,-13-3 0,8 1 0,9 0 0,-71-12 0,27-6 0,-9 3 0,30-6 0,-36 7 0,4 0 0,-15 3 0,15 1 0,18 3 0,40 6 0,-16-2 0,4 2 0,-44-9 0,-14-2 0,-2-2 0,6 2 0,4 0 0,3 1 0,-8 0 0,-6 0 0,-8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2T11:16:18.57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214 42 24575,'-70'-12'0,"-1"0"0,79 7 0,-89-7 0,127 16 0,30 4 0,-16-3 0,-1-1 0,-6 1 0,-3-1 0,20-1 0,-39-3 0,-17-1 0,-1 2 0,30 0 0,5 2 0,35-3 0,-29 1 0,6-3 0,-20 2 0,15-3 0,-25 2 0,1-3 0,-27 3 0,-10 5 0,5-3 0,-6 4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2T11:16:21.01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17 24575,'78'11'0,"-12"-4"0,15 1 0,-16-8 0,-3-4 0,-1-6 0,-6 1 0,2 2 0,14 2 0,10 5 0,-12 0 0,1 1 0,-17 0 0,0 0 0,11-1 0,-7 0 0,-14 0 0,-12-3 0,-19 3 0,4-1 0,-4 1 0,-4 0 0,4 0 0,10 0 0,16 0 0,-7-1 0,1 0 0,-23-1 0,-1 1 0,-7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2T11:16:04.72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2287 24575,'10'-18'0,"1"0"0,5 0 0,4 1 0,1 1 0,8 1 0,-5 0 0,4-1 0,-3-6 0,-4-5 0,-4-1 0,-6 0 0,-5 12 0,-3 5 0,0 5 0,-1-5 0,0-4 0,0-12 0,0-3 0,2-24 0,-3 16 0,1-6 0,-2 15 0,2 6 0,1-1 0,5-3 0,1 0 0,3-16 0,-3 10 0,3-13 0,1 21 0,12-19 0,-1 13 0,14-26 0,-10 20 0,15-21 0,-11 21 0,8-9 0,-10 16 0,15-18 0,-15 16 0,26-34 0,-28 33 0,25-37 0,-30 35 0,15-32 0,-25 36 0,14-38 0,-17 36 0,12-42 0,-16 42 0,-1-25 0,-5 35 0,-2-10 0,1 22 0,1-16 0,-3 2 0,-5-29 0,4 19 0,0-7 0,7 28 0,10-8 0,-4 2 0,4-27 0,-6 16 0,1-8 0,-2 22 0,4-1 0,-3 5 0,3-12 0,-6 12 0,1-3 0,0 13 0,-3 2 0,2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2T11:16:18.57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214 42 24575,'-70'-12'0,"-1"0"0,79 7 0,-89-7 0,127 16 0,30 4 0,-16-3 0,-1-1 0,-6 1 0,-3-1 0,20-1 0,-39-3 0,-17-1 0,-1 2 0,30 0 0,5 2 0,35-3 0,-29 1 0,6-3 0,-20 2 0,15-3 0,-25 2 0,1-3 0,-27 3 0,-10 5 0,5-3 0,-6 4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2T11:16:21.01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17 24575,'78'11'0,"-12"-4"0,15 1 0,-16-8 0,-3-4 0,-1-6 0,-6 1 0,2 2 0,14 2 0,10 5 0,-12 0 0,1 1 0,-17 0 0,0 0 0,11-1 0,-7 0 0,-14 0 0,-12-3 0,-19 3 0,4-1 0,-4 1 0,-4 0 0,4 0 0,10 0 0,16 0 0,-7-1 0,1 0 0,-23-1 0,-1 1 0,-7 0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68B1A7-100C-6940-8EE5-72F52A5449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7D09FE-485E-C64A-A3D9-E8988A16D8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BA128A-B199-994F-A73E-C78781F522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2AAC8-2623-ED4A-90D7-DDE9CBA92D9A}" type="datetimeFigureOut">
              <a:rPr lang="en-NL" smtClean="0"/>
              <a:t>14/10/2024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6EEA4E-1A73-A24F-B1A9-E8C04C45F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0B165A-A2A6-2647-96DB-2DE2AB153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2A85E0-5408-6C4B-8FCE-D3ED4086B0D3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2965337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F621A-B023-B04A-8623-44C9EA92F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CCEB5E3-D318-A84C-A3EB-BFC9D95106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1E2436-045A-6B46-939B-3014A2C613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2AAC8-2623-ED4A-90D7-DDE9CBA92D9A}" type="datetimeFigureOut">
              <a:rPr lang="en-NL" smtClean="0"/>
              <a:t>14/10/2024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CEB9A6-CB17-0C46-9ED6-8BC1EECCFB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25B4C0-E8D7-1F44-95B5-5A18914900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2A85E0-5408-6C4B-8FCE-D3ED4086B0D3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4363671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6C81B08-0C18-874D-99E6-A6AD8A0E537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9613B51-66E6-A745-A188-4FFEC0ECCA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BEBA55-FB77-B449-96AD-5482970996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2AAC8-2623-ED4A-90D7-DDE9CBA92D9A}" type="datetimeFigureOut">
              <a:rPr lang="en-NL" smtClean="0"/>
              <a:t>14/10/2024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C544B0-FD55-ED44-A877-B4A7C6221E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8EC60C-CE32-154B-8C6E-36F0C68BDE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2A85E0-5408-6C4B-8FCE-D3ED4086B0D3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1830830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B073A6-4927-E74B-ADCA-7FF4DB330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420559-53D5-9E4C-9403-945B735C59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FB26DD-265A-C34D-A98D-AEC20C7591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2AAC8-2623-ED4A-90D7-DDE9CBA92D9A}" type="datetimeFigureOut">
              <a:rPr lang="en-NL" smtClean="0"/>
              <a:t>14/10/2024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B88AAE-2E1C-904B-A7F7-4DE6846E57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0E4B1D-B08D-754A-ABDF-798BD84DA7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2A85E0-5408-6C4B-8FCE-D3ED4086B0D3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8628331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9C8F7D-74AA-604B-BC49-6C045403FE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DC8D65-6C0C-BA4B-B9D7-1F72E1023F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2027E9-52B9-A44B-9BA5-D2D88649A8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2AAC8-2623-ED4A-90D7-DDE9CBA92D9A}" type="datetimeFigureOut">
              <a:rPr lang="en-NL" smtClean="0"/>
              <a:t>14/10/2024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607AEA-9BBA-A54E-A179-CF31FC3B68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845AB8-5E58-B043-82D9-8A03F341CD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2A85E0-5408-6C4B-8FCE-D3ED4086B0D3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2974902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9FBA6-56DC-DC49-8459-ECF013E5C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027D68-1085-7F41-80DE-D53606EA08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429641-D58F-1347-81E9-38653D2D3A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9C6D5D-9683-3A41-B13E-98123ABA15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2AAC8-2623-ED4A-90D7-DDE9CBA92D9A}" type="datetimeFigureOut">
              <a:rPr lang="en-NL" smtClean="0"/>
              <a:t>14/10/2024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13752A-8A21-EC48-BE95-DBFB85E5E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39939D-92F5-B049-9672-E7A1D11D26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2A85E0-5408-6C4B-8FCE-D3ED4086B0D3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67088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C060D-566F-BF42-BC93-365963ACF8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167F03-2F3D-A84C-A64E-AB10BCAFAD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EF8F16-9117-0F4E-B9D4-904CBC5E39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6842D5-871C-A340-B219-DB45848715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6B79685-261B-A842-897F-6DE80109BC0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25F7E38-589F-794C-87CF-ABDF520015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2AAC8-2623-ED4A-90D7-DDE9CBA92D9A}" type="datetimeFigureOut">
              <a:rPr lang="en-NL" smtClean="0"/>
              <a:t>14/10/2024</a:t>
            </a:fld>
            <a:endParaRPr lang="en-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FE9BBAB-D4D9-D845-B40E-FC6579C0E1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A321DD6-416C-F449-990D-F042C49BC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2A85E0-5408-6C4B-8FCE-D3ED4086B0D3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8473987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439DCA-BA5C-F74B-87CE-CA8888CFA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0C8F3F-6A0D-8944-BE69-01BD6A1818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2AAC8-2623-ED4A-90D7-DDE9CBA92D9A}" type="datetimeFigureOut">
              <a:rPr lang="en-NL" smtClean="0"/>
              <a:t>14/10/2024</a:t>
            </a:fld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5FA9C5-FC9F-204E-A0C0-7B9824DC63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F28485-CF84-DE45-9DAE-7608A428F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2A85E0-5408-6C4B-8FCE-D3ED4086B0D3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0298639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475EE54-063A-B748-91F2-E9E4BAFC2E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2AAC8-2623-ED4A-90D7-DDE9CBA92D9A}" type="datetimeFigureOut">
              <a:rPr lang="en-NL" smtClean="0"/>
              <a:t>14/10/2024</a:t>
            </a:fld>
            <a:endParaRPr lang="en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8EF63BE-B038-464A-9606-468761905A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E891F2-2E69-884D-83AB-D5320E2779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2A85E0-5408-6C4B-8FCE-D3ED4086B0D3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5411833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F41779-2D62-F340-9BB9-FF06CA2D32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1E3A54-698F-6C43-A8B3-9821F2D16A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7DF22D-E7F3-9849-8C82-25E121B800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8731E0-A063-7848-9B3E-D054BB14B2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2AAC8-2623-ED4A-90D7-DDE9CBA92D9A}" type="datetimeFigureOut">
              <a:rPr lang="en-NL" smtClean="0"/>
              <a:t>14/10/2024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4A3009-6AE3-7041-B522-A6CE2E7D00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19C4A3-0282-604B-AD20-3D1ADDE153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2A85E0-5408-6C4B-8FCE-D3ED4086B0D3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2581939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B0E897-C5D1-1444-8E73-E42991EF82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AD8D7E6-C1DC-E048-AECA-AE05F439527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60F72E-2B96-5C4F-AC3D-D8C5A03AA0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7F565B-1B77-E845-9E46-73E23F0C98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2AAC8-2623-ED4A-90D7-DDE9CBA92D9A}" type="datetimeFigureOut">
              <a:rPr lang="en-NL" smtClean="0"/>
              <a:t>14/10/2024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9C3E1D-BDA5-2241-BEA0-2FF629D811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649EEE-415A-DA43-8E10-4DCA2EFC6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2A85E0-5408-6C4B-8FCE-D3ED4086B0D3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3223309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1235484-9B19-2A43-B29E-D09CB40160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914C4C-B951-A046-89C8-F85A04D380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0B5851-F90B-3548-AF3C-FFD143E178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12AAC8-2623-ED4A-90D7-DDE9CBA92D9A}" type="datetimeFigureOut">
              <a:rPr lang="en-NL" smtClean="0"/>
              <a:t>14/10/2024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D30021-5BE9-8744-80BE-62DBF9C381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0F2F6A-400C-CD49-AEA8-0B27DE1AC6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2A85E0-5408-6C4B-8FCE-D3ED4086B0D3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2702710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13" Type="http://schemas.openxmlformats.org/officeDocument/2006/relationships/image" Target="../media/image8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12" Type="http://schemas.openxmlformats.org/officeDocument/2006/relationships/customXml" Target="../ink/ink4.xml"/><Relationship Id="rId17" Type="http://schemas.openxmlformats.org/officeDocument/2006/relationships/image" Target="../media/image10.png"/><Relationship Id="rId2" Type="http://schemas.openxmlformats.org/officeDocument/2006/relationships/image" Target="../media/image1.png"/><Relationship Id="rId16" Type="http://schemas.openxmlformats.org/officeDocument/2006/relationships/customXml" Target="../ink/ink6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1.xml"/><Relationship Id="rId11" Type="http://schemas.openxmlformats.org/officeDocument/2006/relationships/image" Target="../media/image7.png"/><Relationship Id="rId5" Type="http://schemas.openxmlformats.org/officeDocument/2006/relationships/image" Target="../media/image4.png"/><Relationship Id="rId15" Type="http://schemas.openxmlformats.org/officeDocument/2006/relationships/image" Target="../media/image9.png"/><Relationship Id="rId10" Type="http://schemas.openxmlformats.org/officeDocument/2006/relationships/customXml" Target="../ink/ink3.xml"/><Relationship Id="rId4" Type="http://schemas.openxmlformats.org/officeDocument/2006/relationships/image" Target="../media/image3.png"/><Relationship Id="rId9" Type="http://schemas.openxmlformats.org/officeDocument/2006/relationships/image" Target="../media/image6.png"/><Relationship Id="rId14" Type="http://schemas.openxmlformats.org/officeDocument/2006/relationships/customXml" Target="../ink/ink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2.png"/><Relationship Id="rId18" Type="http://schemas.openxmlformats.org/officeDocument/2006/relationships/image" Target="../media/image15.png"/><Relationship Id="rId3" Type="http://schemas.openxmlformats.org/officeDocument/2006/relationships/image" Target="../media/image3.png"/><Relationship Id="rId7" Type="http://schemas.openxmlformats.org/officeDocument/2006/relationships/customXml" Target="../ink/ink8.xml"/><Relationship Id="rId12" Type="http://schemas.openxmlformats.org/officeDocument/2006/relationships/customXml" Target="../ink/ink10.xml"/><Relationship Id="rId17" Type="http://schemas.openxmlformats.org/officeDocument/2006/relationships/image" Target="../media/image14.png"/><Relationship Id="rId2" Type="http://schemas.openxmlformats.org/officeDocument/2006/relationships/image" Target="../media/image1.png"/><Relationship Id="rId16" Type="http://schemas.openxmlformats.org/officeDocument/2006/relationships/customXml" Target="../ink/ink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1.png"/><Relationship Id="rId5" Type="http://schemas.openxmlformats.org/officeDocument/2006/relationships/customXml" Target="../ink/ink7.xml"/><Relationship Id="rId15" Type="http://schemas.openxmlformats.org/officeDocument/2006/relationships/image" Target="../media/image13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customXml" Target="../ink/ink9.xml"/><Relationship Id="rId14" Type="http://schemas.openxmlformats.org/officeDocument/2006/relationships/customXml" Target="../ink/ink1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customXml" Target="../ink/ink14.xml"/><Relationship Id="rId13" Type="http://schemas.openxmlformats.org/officeDocument/2006/relationships/image" Target="../media/image20.png"/><Relationship Id="rId3" Type="http://schemas.openxmlformats.org/officeDocument/2006/relationships/image" Target="../media/image16.png"/><Relationship Id="rId7" Type="http://schemas.openxmlformats.org/officeDocument/2006/relationships/image" Target="../media/image17.png"/><Relationship Id="rId12" Type="http://schemas.openxmlformats.org/officeDocument/2006/relationships/customXml" Target="../ink/ink16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13.xml"/><Relationship Id="rId11" Type="http://schemas.openxmlformats.org/officeDocument/2006/relationships/image" Target="../media/image19.png"/><Relationship Id="rId5" Type="http://schemas.openxmlformats.org/officeDocument/2006/relationships/image" Target="../media/image3.png"/><Relationship Id="rId10" Type="http://schemas.openxmlformats.org/officeDocument/2006/relationships/customXml" Target="../ink/ink15.xml"/><Relationship Id="rId4" Type="http://schemas.openxmlformats.org/officeDocument/2006/relationships/image" Target="../media/image1.png"/><Relationship Id="rId9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26" Type="http://schemas.openxmlformats.org/officeDocument/2006/relationships/image" Target="NULL"/><Relationship Id="rId3" Type="http://schemas.openxmlformats.org/officeDocument/2006/relationships/image" Target="../media/image4.png"/><Relationship Id="rId34" Type="http://schemas.openxmlformats.org/officeDocument/2006/relationships/image" Target="../media/image26.png"/><Relationship Id="rId25" Type="http://schemas.openxmlformats.org/officeDocument/2006/relationships/customXml" Target="../ink/ink18.xml"/><Relationship Id="rId33" Type="http://schemas.openxmlformats.org/officeDocument/2006/relationships/customXml" Target="../ink/ink22.xml"/><Relationship Id="rId38" Type="http://schemas.openxmlformats.org/officeDocument/2006/relationships/image" Target="../media/image28.png"/><Relationship Id="rId2" Type="http://schemas.openxmlformats.org/officeDocument/2006/relationships/image" Target="../media/image21.png"/><Relationship Id="rId29" Type="http://schemas.openxmlformats.org/officeDocument/2006/relationships/customXml" Target="../ink/ink20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17.xml"/><Relationship Id="rId24" Type="http://schemas.openxmlformats.org/officeDocument/2006/relationships/image" Target="NULL"/><Relationship Id="rId32" Type="http://schemas.openxmlformats.org/officeDocument/2006/relationships/image" Target="../media/image25.png"/><Relationship Id="rId37" Type="http://schemas.openxmlformats.org/officeDocument/2006/relationships/customXml" Target="../ink/ink24.xml"/><Relationship Id="rId5" Type="http://schemas.openxmlformats.org/officeDocument/2006/relationships/image" Target="../media/image22.png"/><Relationship Id="rId28" Type="http://schemas.openxmlformats.org/officeDocument/2006/relationships/image" Target="../media/image23.png"/><Relationship Id="rId36" Type="http://schemas.openxmlformats.org/officeDocument/2006/relationships/image" Target="../media/image27.png"/><Relationship Id="rId31" Type="http://schemas.openxmlformats.org/officeDocument/2006/relationships/customXml" Target="../ink/ink21.xml"/><Relationship Id="rId4" Type="http://schemas.openxmlformats.org/officeDocument/2006/relationships/image" Target="../media/image1.png"/><Relationship Id="rId27" Type="http://schemas.openxmlformats.org/officeDocument/2006/relationships/customXml" Target="../ink/ink19.xml"/><Relationship Id="rId30" Type="http://schemas.openxmlformats.org/officeDocument/2006/relationships/image" Target="../media/image24.png"/><Relationship Id="rId35" Type="http://schemas.openxmlformats.org/officeDocument/2006/relationships/customXml" Target="../ink/ink2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250.png"/><Relationship Id="rId3" Type="http://schemas.openxmlformats.org/officeDocument/2006/relationships/image" Target="../media/image1.png"/><Relationship Id="rId7" Type="http://schemas.openxmlformats.org/officeDocument/2006/relationships/customXml" Target="../ink/ink26.xml"/><Relationship Id="rId12" Type="http://schemas.openxmlformats.org/officeDocument/2006/relationships/customXml" Target="../ink/ink28.xml"/><Relationship Id="rId17" Type="http://schemas.openxmlformats.org/officeDocument/2006/relationships/image" Target="../media/image270.png"/><Relationship Id="rId2" Type="http://schemas.openxmlformats.org/officeDocument/2006/relationships/image" Target="../media/image4.png"/><Relationship Id="rId16" Type="http://schemas.openxmlformats.org/officeDocument/2006/relationships/customXml" Target="../ink/ink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0.png"/><Relationship Id="rId11" Type="http://schemas.openxmlformats.org/officeDocument/2006/relationships/image" Target="../media/image240.png"/><Relationship Id="rId5" Type="http://schemas.openxmlformats.org/officeDocument/2006/relationships/customXml" Target="../ink/ink25.xml"/><Relationship Id="rId15" Type="http://schemas.openxmlformats.org/officeDocument/2006/relationships/image" Target="../media/image260.png"/><Relationship Id="rId10" Type="http://schemas.openxmlformats.org/officeDocument/2006/relationships/customXml" Target="../ink/ink27.xml"/><Relationship Id="rId4" Type="http://schemas.openxmlformats.org/officeDocument/2006/relationships/image" Target="../media/image3.png"/><Relationship Id="rId9" Type="http://schemas.openxmlformats.org/officeDocument/2006/relationships/image" Target="../media/image30.png"/><Relationship Id="rId14" Type="http://schemas.openxmlformats.org/officeDocument/2006/relationships/customXml" Target="../ink/ink2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4EB3032-052D-F047-A136-1B76B3417D16}"/>
              </a:ext>
            </a:extLst>
          </p:cNvPr>
          <p:cNvSpPr txBox="1"/>
          <p:nvPr/>
        </p:nvSpPr>
        <p:spPr>
          <a:xfrm>
            <a:off x="444188" y="278780"/>
            <a:ext cx="778894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5000" dirty="0"/>
              <a:t>Kit 1: </a:t>
            </a:r>
          </a:p>
          <a:p>
            <a:r>
              <a:rPr lang="en-NL" sz="5000" dirty="0"/>
              <a:t>electromagnetic sounds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90A7269-904A-1A4C-A234-31E21B562CEE}"/>
              </a:ext>
            </a:extLst>
          </p:cNvPr>
          <p:cNvSpPr txBox="1"/>
          <p:nvPr/>
        </p:nvSpPr>
        <p:spPr>
          <a:xfrm>
            <a:off x="10910048" y="2455584"/>
            <a:ext cx="508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err="1"/>
              <a:t>coil</a:t>
            </a:r>
            <a:endParaRPr lang="en-NL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4FDE776-0E62-E840-8F05-ADEEA71482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511190" y="2932331"/>
            <a:ext cx="3490443" cy="375247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90D313D-DCD4-5D4F-8BEA-748FBB97BC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4106780">
            <a:off x="9398725" y="791972"/>
            <a:ext cx="1990300" cy="164000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EA1D4DA-101E-714F-84AB-20A4267FAE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9378" y="2024071"/>
            <a:ext cx="1419188" cy="1232358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E0782C34-16C6-114F-82E8-7A655BC04D77}"/>
              </a:ext>
            </a:extLst>
          </p:cNvPr>
          <p:cNvGrpSpPr/>
          <p:nvPr/>
        </p:nvGrpSpPr>
        <p:grpSpPr>
          <a:xfrm>
            <a:off x="3912130" y="2932331"/>
            <a:ext cx="4131297" cy="1301147"/>
            <a:chOff x="2976762" y="2188461"/>
            <a:chExt cx="5111920" cy="161012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340045B8-FF16-C045-AFF9-F0F24EFE99F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164024" y="2188461"/>
              <a:ext cx="4924658" cy="1473028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334B53A-ACFD-2A41-A970-7DC16D57C931}"/>
                </a:ext>
              </a:extLst>
            </p:cNvPr>
            <p:cNvSpPr txBox="1"/>
            <p:nvPr/>
          </p:nvSpPr>
          <p:spPr>
            <a:xfrm>
              <a:off x="2976762" y="3429255"/>
              <a:ext cx="13468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srgbClr val="FF0000"/>
                  </a:solidFill>
                </a:rPr>
                <a:t>t</a:t>
              </a:r>
              <a:r>
                <a:rPr lang="en-NL" dirty="0">
                  <a:solidFill>
                    <a:srgbClr val="FF0000"/>
                  </a:solidFill>
                </a:rPr>
                <a:t>ip = SIGNAL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AB21C1D-5620-C045-83A4-03CD76451542}"/>
                </a:ext>
              </a:extLst>
            </p:cNvPr>
            <p:cNvSpPr txBox="1"/>
            <p:nvPr/>
          </p:nvSpPr>
          <p:spPr>
            <a:xfrm>
              <a:off x="4309672" y="2188461"/>
              <a:ext cx="14332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sleeve</a:t>
              </a:r>
              <a:r>
                <a:rPr lang="en-NL" dirty="0"/>
                <a:t> = GND</a:t>
              </a: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E89A2944-C8B7-3547-A55D-95EB87B44BE1}"/>
              </a:ext>
            </a:extLst>
          </p:cNvPr>
          <p:cNvSpPr txBox="1"/>
          <p:nvPr/>
        </p:nvSpPr>
        <p:spPr>
          <a:xfrm>
            <a:off x="8794526" y="3025364"/>
            <a:ext cx="15993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err="1"/>
              <a:t>wire</a:t>
            </a:r>
            <a:r>
              <a:rPr lang="nl-NL" dirty="0"/>
              <a:t> connector</a:t>
            </a:r>
            <a:endParaRPr lang="en-NL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52F3B52B-7391-8E4A-93A2-598CFB8AD04D}"/>
                  </a:ext>
                </a:extLst>
              </p14:cNvPr>
              <p14:cNvContentPartPr/>
              <p14:nvPr/>
            </p14:nvContentPartPr>
            <p14:xfrm>
              <a:off x="7259330" y="2791984"/>
              <a:ext cx="801720" cy="1699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52F3B52B-7391-8E4A-93A2-598CFB8AD04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241690" y="2774344"/>
                <a:ext cx="837360" cy="20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E7BA9B63-B1DB-7145-A9D7-3B3DC23657FF}"/>
                  </a:ext>
                </a:extLst>
              </p14:cNvPr>
              <p14:cNvContentPartPr/>
              <p14:nvPr/>
            </p14:nvContentPartPr>
            <p14:xfrm>
              <a:off x="8260130" y="1259104"/>
              <a:ext cx="1381680" cy="10555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E7BA9B63-B1DB-7145-A9D7-3B3DC23657F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242130" y="1241464"/>
                <a:ext cx="1417320" cy="109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A5D2B257-2E26-7A48-B26E-D160580D6DAC}"/>
                  </a:ext>
                </a:extLst>
              </p14:cNvPr>
              <p14:cNvContentPartPr/>
              <p14:nvPr/>
            </p14:nvContentPartPr>
            <p14:xfrm>
              <a:off x="8005250" y="2856784"/>
              <a:ext cx="370440" cy="82368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A5D2B257-2E26-7A48-B26E-D160580D6DA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987250" y="2838784"/>
                <a:ext cx="406080" cy="85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B9013886-5C4A-3A45-A824-F972AC19122E}"/>
                  </a:ext>
                </a:extLst>
              </p14:cNvPr>
              <p14:cNvContentPartPr/>
              <p14:nvPr/>
            </p14:nvContentPartPr>
            <p14:xfrm>
              <a:off x="8633810" y="2266024"/>
              <a:ext cx="1530000" cy="13860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B9013886-5C4A-3A45-A824-F972AC19122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616170" y="2248024"/>
                <a:ext cx="1565640" cy="174240"/>
              </a:xfrm>
              <a:prstGeom prst="rect">
                <a:avLst/>
              </a:prstGeom>
            </p:spPr>
          </p:pic>
        </mc:Fallback>
      </mc:AlternateContent>
      <p:grpSp>
        <p:nvGrpSpPr>
          <p:cNvPr id="27" name="Group 26">
            <a:extLst>
              <a:ext uri="{FF2B5EF4-FFF2-40B4-BE49-F238E27FC236}">
                <a16:creationId xmlns:a16="http://schemas.microsoft.com/office/drawing/2014/main" id="{85324CF6-4047-9D43-9717-1A6782A4562C}"/>
              </a:ext>
            </a:extLst>
          </p:cNvPr>
          <p:cNvGrpSpPr/>
          <p:nvPr/>
        </p:nvGrpSpPr>
        <p:grpSpPr>
          <a:xfrm>
            <a:off x="9668810" y="1580584"/>
            <a:ext cx="1517400" cy="69840"/>
            <a:chOff x="9668810" y="1580584"/>
            <a:chExt cx="1517400" cy="69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42377CFA-584C-5348-BAA9-E8C2CD79FFF6}"/>
                    </a:ext>
                  </a:extLst>
                </p14:cNvPr>
                <p14:cNvContentPartPr/>
                <p14:nvPr/>
              </p14:nvContentPartPr>
              <p14:xfrm>
                <a:off x="10854650" y="1635304"/>
                <a:ext cx="331560" cy="1512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42377CFA-584C-5348-BAA9-E8C2CD79FFF6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0836650" y="1617664"/>
                  <a:ext cx="36720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51C9B263-2489-374A-AD2C-ED043F032013}"/>
                    </a:ext>
                  </a:extLst>
                </p14:cNvPr>
                <p14:cNvContentPartPr/>
                <p14:nvPr/>
              </p14:nvContentPartPr>
              <p14:xfrm>
                <a:off x="9668810" y="1580584"/>
                <a:ext cx="474840" cy="1548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51C9B263-2489-374A-AD2C-ED043F032013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9651170" y="1562944"/>
                  <a:ext cx="510480" cy="511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BB06E589-9566-1444-8D3B-2505155C9E05}"/>
              </a:ext>
            </a:extLst>
          </p:cNvPr>
          <p:cNvSpPr txBox="1"/>
          <p:nvPr/>
        </p:nvSpPr>
        <p:spPr>
          <a:xfrm>
            <a:off x="5409806" y="4853323"/>
            <a:ext cx="611232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NL" dirty="0"/>
              <a:t>Make a coil from lacquered copper wire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L" dirty="0"/>
              <a:t>Play with amount of windings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L" dirty="0"/>
              <a:t>Burn lacquer off the ends with a lighter for connection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L" dirty="0"/>
              <a:t>Also try: making coil with e.g. copper tape?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L" dirty="0"/>
              <a:t>Explore electric appliances</a:t>
            </a:r>
          </a:p>
        </p:txBody>
      </p:sp>
    </p:spTree>
    <p:extLst>
      <p:ext uri="{BB962C8B-B14F-4D97-AF65-F5344CB8AC3E}">
        <p14:creationId xmlns:p14="http://schemas.microsoft.com/office/powerpoint/2010/main" val="20603139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4EB3032-052D-F047-A136-1B76B3417D16}"/>
              </a:ext>
            </a:extLst>
          </p:cNvPr>
          <p:cNvSpPr txBox="1"/>
          <p:nvPr/>
        </p:nvSpPr>
        <p:spPr>
          <a:xfrm>
            <a:off x="444188" y="278780"/>
            <a:ext cx="778894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5000" dirty="0"/>
              <a:t>Kit 2: </a:t>
            </a:r>
          </a:p>
          <a:p>
            <a:r>
              <a:rPr lang="en-NL" sz="5000" dirty="0"/>
              <a:t>Pressure sounds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4FDE776-0E62-E840-8F05-ADEEA71482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511190" y="2932331"/>
            <a:ext cx="3490443" cy="37524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EA1D4DA-101E-714F-84AB-20A4267FAE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8130" y="2109823"/>
            <a:ext cx="1320436" cy="1146606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E0782C34-16C6-114F-82E8-7A655BC04D77}"/>
              </a:ext>
            </a:extLst>
          </p:cNvPr>
          <p:cNvGrpSpPr/>
          <p:nvPr/>
        </p:nvGrpSpPr>
        <p:grpSpPr>
          <a:xfrm>
            <a:off x="3912130" y="2932331"/>
            <a:ext cx="4131297" cy="1301147"/>
            <a:chOff x="2976762" y="2188461"/>
            <a:chExt cx="5111920" cy="161012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340045B8-FF16-C045-AFF9-F0F24EFE99F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64024" y="2188461"/>
              <a:ext cx="4924658" cy="1473028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334B53A-ACFD-2A41-A970-7DC16D57C931}"/>
                </a:ext>
              </a:extLst>
            </p:cNvPr>
            <p:cNvSpPr txBox="1"/>
            <p:nvPr/>
          </p:nvSpPr>
          <p:spPr>
            <a:xfrm>
              <a:off x="2976762" y="3429255"/>
              <a:ext cx="13468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srgbClr val="FF0000"/>
                  </a:solidFill>
                </a:rPr>
                <a:t>t</a:t>
              </a:r>
              <a:r>
                <a:rPr lang="en-NL" dirty="0">
                  <a:solidFill>
                    <a:srgbClr val="FF0000"/>
                  </a:solidFill>
                </a:rPr>
                <a:t>ip = SIGNAL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AB21C1D-5620-C045-83A4-03CD76451542}"/>
                </a:ext>
              </a:extLst>
            </p:cNvPr>
            <p:cNvSpPr txBox="1"/>
            <p:nvPr/>
          </p:nvSpPr>
          <p:spPr>
            <a:xfrm>
              <a:off x="4309672" y="2188461"/>
              <a:ext cx="14332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sleeve</a:t>
              </a:r>
              <a:r>
                <a:rPr lang="en-NL" dirty="0"/>
                <a:t> = GND</a:t>
              </a: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E89A2944-C8B7-3547-A55D-95EB87B44BE1}"/>
              </a:ext>
            </a:extLst>
          </p:cNvPr>
          <p:cNvSpPr txBox="1"/>
          <p:nvPr/>
        </p:nvSpPr>
        <p:spPr>
          <a:xfrm>
            <a:off x="8794526" y="3025364"/>
            <a:ext cx="15993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err="1"/>
              <a:t>wire</a:t>
            </a:r>
            <a:r>
              <a:rPr lang="nl-NL" dirty="0"/>
              <a:t> connector</a:t>
            </a:r>
            <a:endParaRPr lang="en-NL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A5D2B257-2E26-7A48-B26E-D160580D6DAC}"/>
                  </a:ext>
                </a:extLst>
              </p14:cNvPr>
              <p14:cNvContentPartPr/>
              <p14:nvPr/>
            </p14:nvContentPartPr>
            <p14:xfrm>
              <a:off x="8005250" y="2856784"/>
              <a:ext cx="370440" cy="82368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A5D2B257-2E26-7A48-B26E-D160580D6DA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987250" y="2838784"/>
                <a:ext cx="406080" cy="859320"/>
              </a:xfrm>
              <a:prstGeom prst="rect">
                <a:avLst/>
              </a:prstGeom>
            </p:spPr>
          </p:pic>
        </mc:Fallback>
      </mc:AlternateContent>
      <p:grpSp>
        <p:nvGrpSpPr>
          <p:cNvPr id="27" name="Group 26">
            <a:extLst>
              <a:ext uri="{FF2B5EF4-FFF2-40B4-BE49-F238E27FC236}">
                <a16:creationId xmlns:a16="http://schemas.microsoft.com/office/drawing/2014/main" id="{85324CF6-4047-9D43-9717-1A6782A4562C}"/>
              </a:ext>
            </a:extLst>
          </p:cNvPr>
          <p:cNvGrpSpPr/>
          <p:nvPr/>
        </p:nvGrpSpPr>
        <p:grpSpPr>
          <a:xfrm>
            <a:off x="9668810" y="1580584"/>
            <a:ext cx="1517400" cy="69840"/>
            <a:chOff x="9668810" y="1580584"/>
            <a:chExt cx="1517400" cy="69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42377CFA-584C-5348-BAA9-E8C2CD79FFF6}"/>
                    </a:ext>
                  </a:extLst>
                </p14:cNvPr>
                <p14:cNvContentPartPr/>
                <p14:nvPr/>
              </p14:nvContentPartPr>
              <p14:xfrm>
                <a:off x="10854650" y="1635304"/>
                <a:ext cx="331560" cy="1512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42377CFA-584C-5348-BAA9-E8C2CD79FFF6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0836650" y="1617664"/>
                  <a:ext cx="36720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51C9B263-2489-374A-AD2C-ED043F032013}"/>
                    </a:ext>
                  </a:extLst>
                </p14:cNvPr>
                <p14:cNvContentPartPr/>
                <p14:nvPr/>
              </p14:nvContentPartPr>
              <p14:xfrm>
                <a:off x="9668810" y="1580584"/>
                <a:ext cx="474840" cy="1548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51C9B263-2489-374A-AD2C-ED043F032013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9651170" y="1562944"/>
                  <a:ext cx="510480" cy="511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BB06E589-9566-1444-8D3B-2505155C9E05}"/>
              </a:ext>
            </a:extLst>
          </p:cNvPr>
          <p:cNvSpPr txBox="1"/>
          <p:nvPr/>
        </p:nvSpPr>
        <p:spPr>
          <a:xfrm>
            <a:off x="4568558" y="4834244"/>
            <a:ext cx="722720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P</a:t>
            </a:r>
            <a:r>
              <a:rPr lang="en-NL" dirty="0"/>
              <a:t>ress, bend, knock on the piezo to create a signal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L" dirty="0"/>
              <a:t>Mount on other materials to amplify vibrations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L" dirty="0"/>
              <a:t>Basically a pick-up mic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L" dirty="0"/>
              <a:t>Handy: foldback clips, screws, wire connectors for mounting/connecting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L" dirty="0"/>
              <a:t>Fun: tension different wires on a sounding board and amplify w piezo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EB64A7-C738-E849-82E9-B14E35A6BD5D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42064" t="31770"/>
          <a:stretch/>
        </p:blipFill>
        <p:spPr>
          <a:xfrm rot="11710133" flipH="1">
            <a:off x="9363897" y="304735"/>
            <a:ext cx="2045601" cy="2401805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DE856EF5-C1E3-F94F-9167-ADD3C2016ABC}"/>
              </a:ext>
            </a:extLst>
          </p:cNvPr>
          <p:cNvSpPr txBox="1"/>
          <p:nvPr/>
        </p:nvSpPr>
        <p:spPr>
          <a:xfrm>
            <a:off x="10313631" y="2106711"/>
            <a:ext cx="1745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err="1"/>
              <a:t>piezo</a:t>
            </a:r>
            <a:r>
              <a:rPr lang="nl-NL" dirty="0"/>
              <a:t> transducer</a:t>
            </a:r>
            <a:endParaRPr lang="en-NL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0CBD1707-1D7E-5D48-8156-0D41BE6B2356}"/>
                  </a:ext>
                </a:extLst>
              </p14:cNvPr>
              <p14:cNvContentPartPr/>
              <p14:nvPr/>
            </p14:nvContentPartPr>
            <p14:xfrm>
              <a:off x="7259760" y="2829168"/>
              <a:ext cx="868320" cy="1407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0CBD1707-1D7E-5D48-8156-0D41BE6B2356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242120" y="2811168"/>
                <a:ext cx="903960" cy="17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C49CA1A0-8E83-B742-B5DD-E94F9D6EE9D7}"/>
                  </a:ext>
                </a:extLst>
              </p14:cNvPr>
              <p14:cNvContentPartPr/>
              <p14:nvPr/>
            </p14:nvContentPartPr>
            <p14:xfrm>
              <a:off x="8348040" y="2023128"/>
              <a:ext cx="883080" cy="28008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C49CA1A0-8E83-B742-B5DD-E94F9D6EE9D7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330400" y="2005488"/>
                <a:ext cx="918720" cy="31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539C9E5A-5182-9241-A11E-B7A51D91149D}"/>
                  </a:ext>
                </a:extLst>
              </p14:cNvPr>
              <p14:cNvContentPartPr/>
              <p14:nvPr/>
            </p14:nvContentPartPr>
            <p14:xfrm>
              <a:off x="8656920" y="2365128"/>
              <a:ext cx="968760" cy="1080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539C9E5A-5182-9241-A11E-B7A51D91149D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8639280" y="2347488"/>
                <a:ext cx="1004400" cy="143640"/>
              </a:xfrm>
              <a:prstGeom prst="rect">
                <a:avLst/>
              </a:prstGeom>
            </p:spPr>
          </p:pic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8A085A46-81E4-AE49-99FD-9A31D3801534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375690" y="322945"/>
            <a:ext cx="1032759" cy="1146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73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942B1823-9833-FF42-96CF-5285BE72D933}"/>
              </a:ext>
            </a:extLst>
          </p:cNvPr>
          <p:cNvGrpSpPr/>
          <p:nvPr/>
        </p:nvGrpSpPr>
        <p:grpSpPr>
          <a:xfrm>
            <a:off x="3886654" y="3245236"/>
            <a:ext cx="4184742" cy="1057503"/>
            <a:chOff x="2910630" y="2537530"/>
            <a:chExt cx="5178052" cy="130862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2672E53-2EC1-634F-A784-D50D364481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39135"/>
            <a:stretch/>
          </p:blipFill>
          <p:spPr>
            <a:xfrm>
              <a:off x="3164024" y="2764930"/>
              <a:ext cx="4924658" cy="896558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B1E8365-53B2-3547-ADB3-20D86F702AE3}"/>
                </a:ext>
              </a:extLst>
            </p:cNvPr>
            <p:cNvSpPr txBox="1"/>
            <p:nvPr/>
          </p:nvSpPr>
          <p:spPr>
            <a:xfrm>
              <a:off x="2910630" y="3476823"/>
              <a:ext cx="13468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srgbClr val="FF0000"/>
                  </a:solidFill>
                </a:rPr>
                <a:t>t</a:t>
              </a:r>
              <a:r>
                <a:rPr lang="en-NL" dirty="0">
                  <a:solidFill>
                    <a:srgbClr val="FF0000"/>
                  </a:solidFill>
                </a:rPr>
                <a:t>ip = SIGNAL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0767E63-E03E-1848-96FA-01F461223A6E}"/>
                </a:ext>
              </a:extLst>
            </p:cNvPr>
            <p:cNvSpPr txBox="1"/>
            <p:nvPr/>
          </p:nvSpPr>
          <p:spPr>
            <a:xfrm>
              <a:off x="3969751" y="2537530"/>
              <a:ext cx="14332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sleeve</a:t>
              </a:r>
              <a:r>
                <a:rPr lang="en-NL" dirty="0"/>
                <a:t> = GND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64EB3032-052D-F047-A136-1B76B3417D16}"/>
              </a:ext>
            </a:extLst>
          </p:cNvPr>
          <p:cNvSpPr txBox="1"/>
          <p:nvPr/>
        </p:nvSpPr>
        <p:spPr>
          <a:xfrm>
            <a:off x="445954" y="267629"/>
            <a:ext cx="593244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5000" dirty="0"/>
              <a:t>Kit 3: </a:t>
            </a:r>
          </a:p>
          <a:p>
            <a:r>
              <a:rPr lang="en-NL" sz="5000" dirty="0"/>
              <a:t>Dynamo sounds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20CD869-1CAD-6E4F-9C91-266040941F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8566" y="87335"/>
            <a:ext cx="3022600" cy="32258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BD58AC4-F336-B144-97C7-8BC6697175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384686" y="2963153"/>
            <a:ext cx="3490443" cy="375247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0B5D296-2E0F-B449-8186-981DF456DE8E}"/>
              </a:ext>
            </a:extLst>
          </p:cNvPr>
          <p:cNvSpPr txBox="1"/>
          <p:nvPr/>
        </p:nvSpPr>
        <p:spPr>
          <a:xfrm>
            <a:off x="4614725" y="5064354"/>
            <a:ext cx="61123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NL" dirty="0"/>
              <a:t>If needed: use alligator clip to connect to dynamo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L" dirty="0"/>
              <a:t>Try out different DC motors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L" dirty="0"/>
              <a:t>Run across different surfaces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L" dirty="0"/>
              <a:t>Make attachments for turning knob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C731231-AD0E-3B45-AAC9-609AF5CAB4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18282" y="3537332"/>
            <a:ext cx="1419188" cy="1232358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CC8823E4-7DD5-8E41-B27E-886A55FE8B26}"/>
              </a:ext>
            </a:extLst>
          </p:cNvPr>
          <p:cNvGrpSpPr/>
          <p:nvPr/>
        </p:nvGrpSpPr>
        <p:grpSpPr>
          <a:xfrm>
            <a:off x="7289975" y="2939795"/>
            <a:ext cx="2948760" cy="1366560"/>
            <a:chOff x="7289975" y="2939795"/>
            <a:chExt cx="2948760" cy="1366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CF79BFB4-232B-394B-ADA8-0162F6DDFC8D}"/>
                    </a:ext>
                  </a:extLst>
                </p14:cNvPr>
                <p14:cNvContentPartPr/>
                <p14:nvPr/>
              </p14:nvContentPartPr>
              <p14:xfrm>
                <a:off x="7289975" y="3366035"/>
                <a:ext cx="2677680" cy="9403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CF79BFB4-232B-394B-ADA8-0162F6DDFC8D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271975" y="3348035"/>
                  <a:ext cx="2713320" cy="9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43F40003-011A-6B41-8CAD-D5C0C7EA5AA9}"/>
                    </a:ext>
                  </a:extLst>
                </p14:cNvPr>
                <p14:cNvContentPartPr/>
                <p14:nvPr/>
              </p14:nvContentPartPr>
              <p14:xfrm>
                <a:off x="10112735" y="2939795"/>
                <a:ext cx="126000" cy="80100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43F40003-011A-6B41-8CAD-D5C0C7EA5AA9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0095095" y="2921795"/>
                  <a:ext cx="161640" cy="836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8FF27AB-0C17-7949-A9CA-E1B04D0C642F}"/>
              </a:ext>
            </a:extLst>
          </p:cNvPr>
          <p:cNvGrpSpPr/>
          <p:nvPr/>
        </p:nvGrpSpPr>
        <p:grpSpPr>
          <a:xfrm>
            <a:off x="8035535" y="2234915"/>
            <a:ext cx="3313800" cy="2332440"/>
            <a:chOff x="8035535" y="2234915"/>
            <a:chExt cx="3313800" cy="2332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9A75B8D3-3D97-5145-876F-0107DDFC8271}"/>
                    </a:ext>
                  </a:extLst>
                </p14:cNvPr>
                <p14:cNvContentPartPr/>
                <p14:nvPr/>
              </p14:nvContentPartPr>
              <p14:xfrm>
                <a:off x="8035535" y="3701555"/>
                <a:ext cx="2277360" cy="86580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9A75B8D3-3D97-5145-876F-0107DDFC8271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8017535" y="3683555"/>
                  <a:ext cx="2313000" cy="90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0F69F567-EAC4-CA4D-9FAF-5053C96C1F6A}"/>
                    </a:ext>
                  </a:extLst>
                </p14:cNvPr>
                <p14:cNvContentPartPr/>
                <p14:nvPr/>
              </p14:nvContentPartPr>
              <p14:xfrm>
                <a:off x="10476695" y="2234915"/>
                <a:ext cx="872640" cy="15894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0F69F567-EAC4-CA4D-9FAF-5053C96C1F6A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0459055" y="2216915"/>
                  <a:ext cx="908280" cy="16250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8174637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6C54A9B-204B-9F47-6CA2-9A6ACCD5F0E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3673"/>
          <a:stretch/>
        </p:blipFill>
        <p:spPr>
          <a:xfrm rot="10800000">
            <a:off x="6393148" y="62712"/>
            <a:ext cx="2254424" cy="15850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2672E53-2EC1-634F-A784-D50D3644818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9135"/>
          <a:stretch/>
        </p:blipFill>
        <p:spPr>
          <a:xfrm>
            <a:off x="3294179" y="3938856"/>
            <a:ext cx="2677681" cy="48744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4EB3032-052D-F047-A136-1B76B3417D16}"/>
              </a:ext>
            </a:extLst>
          </p:cNvPr>
          <p:cNvSpPr txBox="1"/>
          <p:nvPr/>
        </p:nvSpPr>
        <p:spPr>
          <a:xfrm>
            <a:off x="445954" y="267629"/>
            <a:ext cx="593244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5000" dirty="0"/>
              <a:t>Kit 4: </a:t>
            </a:r>
          </a:p>
          <a:p>
            <a:r>
              <a:rPr lang="en-NL" sz="5000" dirty="0"/>
              <a:t>Solar sounds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BD58AC4-F336-B144-97C7-8BC6697175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274132" y="3381248"/>
            <a:ext cx="2950441" cy="317193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0B5D296-2E0F-B449-8186-981DF456DE8E}"/>
              </a:ext>
            </a:extLst>
          </p:cNvPr>
          <p:cNvSpPr txBox="1"/>
          <p:nvPr/>
        </p:nvSpPr>
        <p:spPr>
          <a:xfrm>
            <a:off x="3322241" y="5352856"/>
            <a:ext cx="61123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P</a:t>
            </a:r>
            <a:r>
              <a:rPr lang="en-NL" dirty="0"/>
              <a:t>lay with light/shadow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Check</a:t>
            </a:r>
            <a:r>
              <a:rPr lang="en-NL" dirty="0"/>
              <a:t> polarity of solar cell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L" dirty="0"/>
              <a:t>Only works with direct sunlight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69843E-5110-584C-B7D7-36B7CC51B7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823788">
            <a:off x="8296671" y="1115757"/>
            <a:ext cx="2748689" cy="205700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87392D8-EFDA-8E45-AF71-458EC3FE72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9153593">
            <a:off x="4302404" y="1056607"/>
            <a:ext cx="2207584" cy="179798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731CB0DA-6C1F-964B-8F50-7DF402FBF23B}"/>
                  </a:ext>
                </a:extLst>
              </p14:cNvPr>
              <p14:cNvContentPartPr/>
              <p14:nvPr/>
            </p14:nvContentPartPr>
            <p14:xfrm>
              <a:off x="9072720" y="2307168"/>
              <a:ext cx="110160" cy="4968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731CB0DA-6C1F-964B-8F50-7DF402FBF23B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9055080" y="2289528"/>
                <a:ext cx="145800" cy="8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1754BCB8-813D-AA43-9819-DA9E01D099F5}"/>
                  </a:ext>
                </a:extLst>
              </p14:cNvPr>
              <p14:cNvContentPartPr/>
              <p14:nvPr/>
            </p14:nvContentPartPr>
            <p14:xfrm>
              <a:off x="9176040" y="2474568"/>
              <a:ext cx="86760" cy="5040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1754BCB8-813D-AA43-9819-DA9E01D099F5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9158400" y="2456928"/>
                <a:ext cx="122400" cy="8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33FA0D14-1E11-50A4-6B37-11339A6686FD}"/>
                  </a:ext>
                </a:extLst>
              </p14:cNvPr>
              <p14:cNvContentPartPr/>
              <p14:nvPr/>
            </p14:nvContentPartPr>
            <p14:xfrm>
              <a:off x="5928219" y="2331612"/>
              <a:ext cx="3214080" cy="5155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33FA0D14-1E11-50A4-6B37-11339A6686FD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5910579" y="2313972"/>
                <a:ext cx="3249720" cy="55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D900AC9E-71F1-29E4-3A01-1BC2C7A234A0}"/>
                  </a:ext>
                </a:extLst>
              </p14:cNvPr>
              <p14:cNvContentPartPr/>
              <p14:nvPr/>
            </p14:nvContentPartPr>
            <p14:xfrm>
              <a:off x="7539579" y="1614492"/>
              <a:ext cx="1476360" cy="3546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D900AC9E-71F1-29E4-3A01-1BC2C7A234A0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7521939" y="1596852"/>
                <a:ext cx="1512000" cy="39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B0384D70-131C-A2B9-AD27-856CCA8F34FD}"/>
                  </a:ext>
                </a:extLst>
              </p14:cNvPr>
              <p14:cNvContentPartPr/>
              <p14:nvPr/>
            </p14:nvContentPartPr>
            <p14:xfrm>
              <a:off x="7612299" y="1624932"/>
              <a:ext cx="1418760" cy="36468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B0384D70-131C-A2B9-AD27-856CCA8F34FD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7594659" y="1607292"/>
                <a:ext cx="1454400" cy="40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FB586975-8AF6-BF43-3FDE-F21D661E3A63}"/>
                  </a:ext>
                </a:extLst>
              </p14:cNvPr>
              <p14:cNvContentPartPr/>
              <p14:nvPr/>
            </p14:nvContentPartPr>
            <p14:xfrm>
              <a:off x="5970339" y="2313972"/>
              <a:ext cx="3199680" cy="3654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FB586975-8AF6-BF43-3FDE-F21D661E3A63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5952339" y="2296332"/>
                <a:ext cx="3235320" cy="40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30B42A87-0202-3A0B-5205-08D0B38353B6}"/>
                  </a:ext>
                </a:extLst>
              </p14:cNvPr>
              <p14:cNvContentPartPr/>
              <p14:nvPr/>
            </p14:nvContentPartPr>
            <p14:xfrm>
              <a:off x="5926779" y="2199132"/>
              <a:ext cx="5267520" cy="193644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30B42A87-0202-3A0B-5205-08D0B38353B6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5909139" y="2181492"/>
                <a:ext cx="5303160" cy="197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50BC15CD-F43B-47FB-C11D-A4BE85C86A10}"/>
                  </a:ext>
                </a:extLst>
              </p14:cNvPr>
              <p14:cNvContentPartPr/>
              <p14:nvPr/>
            </p14:nvContentPartPr>
            <p14:xfrm>
              <a:off x="5447979" y="1842372"/>
              <a:ext cx="5658120" cy="210564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50BC15CD-F43B-47FB-C11D-A4BE85C86A10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5430339" y="1824372"/>
                <a:ext cx="5693760" cy="2141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208135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2672E53-2EC1-634F-A784-D50D364481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9135"/>
          <a:stretch/>
        </p:blipFill>
        <p:spPr>
          <a:xfrm>
            <a:off x="3444564" y="4534046"/>
            <a:ext cx="2677681" cy="48744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4EB3032-052D-F047-A136-1B76B3417D16}"/>
              </a:ext>
            </a:extLst>
          </p:cNvPr>
          <p:cNvSpPr txBox="1"/>
          <p:nvPr/>
        </p:nvSpPr>
        <p:spPr>
          <a:xfrm>
            <a:off x="445954" y="267629"/>
            <a:ext cx="593244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5000"/>
              <a:t>Kit </a:t>
            </a:r>
            <a:r>
              <a:rPr lang="nl-NL" sz="5000" dirty="0"/>
              <a:t>4</a:t>
            </a:r>
            <a:r>
              <a:rPr lang="en-NL" sz="5000"/>
              <a:t>: </a:t>
            </a:r>
            <a:endParaRPr lang="en-NL" sz="5000" dirty="0"/>
          </a:p>
          <a:p>
            <a:r>
              <a:rPr lang="en-NL" sz="5000" dirty="0"/>
              <a:t>Solar sounds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BD58AC4-F336-B144-97C7-8BC6697175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242920" y="3472896"/>
            <a:ext cx="2950441" cy="317193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0B5D296-2E0F-B449-8186-981DF456DE8E}"/>
              </a:ext>
            </a:extLst>
          </p:cNvPr>
          <p:cNvSpPr txBox="1"/>
          <p:nvPr/>
        </p:nvSpPr>
        <p:spPr>
          <a:xfrm>
            <a:off x="3322241" y="5487326"/>
            <a:ext cx="61123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P</a:t>
            </a:r>
            <a:r>
              <a:rPr lang="en-NL" dirty="0"/>
              <a:t>lay with light/shadow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Check</a:t>
            </a:r>
            <a:r>
              <a:rPr lang="en-NL" dirty="0"/>
              <a:t> polarity of </a:t>
            </a:r>
            <a:r>
              <a:rPr lang="en-NL"/>
              <a:t>solar cell</a:t>
            </a:r>
            <a:r>
              <a:rPr lang="nl-NL" dirty="0"/>
              <a:t>ss</a:t>
            </a:r>
            <a:endParaRPr lang="en-NL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C731231-AD0E-3B45-AAC9-609AF5CAB4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6751" y="4009227"/>
            <a:ext cx="1208767" cy="104963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8D1009E0-EFDE-EC40-B274-7154F8E2642B}"/>
                  </a:ext>
                </a:extLst>
              </p14:cNvPr>
              <p14:cNvContentPartPr/>
              <p14:nvPr/>
            </p14:nvContentPartPr>
            <p14:xfrm>
              <a:off x="5599240" y="4559078"/>
              <a:ext cx="2651040" cy="38628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8D1009E0-EFDE-EC40-B274-7154F8E2642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581240" y="4541078"/>
                <a:ext cx="2686680" cy="42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8CC7261C-60EB-214C-B0D9-21B3D5FA955F}"/>
                  </a:ext>
                </a:extLst>
              </p14:cNvPr>
              <p14:cNvContentPartPr/>
              <p14:nvPr/>
            </p14:nvContentPartPr>
            <p14:xfrm>
              <a:off x="6106225" y="4729718"/>
              <a:ext cx="2411280" cy="56268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8CC7261C-60EB-214C-B0D9-21B3D5FA955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088225" y="4711718"/>
                <a:ext cx="2446920" cy="598320"/>
              </a:xfrm>
              <a:prstGeom prst="rect">
                <a:avLst/>
              </a:prstGeom>
            </p:spPr>
          </p:pic>
        </mc:Fallback>
      </mc:AlternateContent>
      <p:pic>
        <p:nvPicPr>
          <p:cNvPr id="25" name="Picture 24">
            <a:extLst>
              <a:ext uri="{FF2B5EF4-FFF2-40B4-BE49-F238E27FC236}">
                <a16:creationId xmlns:a16="http://schemas.microsoft.com/office/drawing/2014/main" id="{F08A9056-C251-4542-9466-1F87F1DB1EDA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16402"/>
          <a:stretch/>
        </p:blipFill>
        <p:spPr>
          <a:xfrm rot="10800000">
            <a:off x="8646980" y="827043"/>
            <a:ext cx="2893257" cy="1969946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2607F083-E85E-7246-A0C7-E883E19567B5}"/>
              </a:ext>
            </a:extLst>
          </p:cNvPr>
          <p:cNvGrpSpPr/>
          <p:nvPr/>
        </p:nvGrpSpPr>
        <p:grpSpPr>
          <a:xfrm>
            <a:off x="6078402" y="2419221"/>
            <a:ext cx="3801600" cy="1991160"/>
            <a:chOff x="6078402" y="2419221"/>
            <a:chExt cx="3801600" cy="1991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7AF41E05-6C45-9C4D-ACE2-AF1A1B371CA6}"/>
                    </a:ext>
                  </a:extLst>
                </p14:cNvPr>
                <p14:cNvContentPartPr/>
                <p14:nvPr/>
              </p14:nvContentPartPr>
              <p14:xfrm>
                <a:off x="8805762" y="2766261"/>
                <a:ext cx="1074240" cy="16441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7AF41E05-6C45-9C4D-ACE2-AF1A1B371CA6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8788122" y="2748261"/>
                  <a:ext cx="1109880" cy="167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C25EFE6B-8CFF-154C-8271-E53E2EACC80E}"/>
                    </a:ext>
                  </a:extLst>
                </p14:cNvPr>
                <p14:cNvContentPartPr/>
                <p14:nvPr/>
              </p14:nvContentPartPr>
              <p14:xfrm>
                <a:off x="6078402" y="2419221"/>
                <a:ext cx="2738880" cy="18050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C25EFE6B-8CFF-154C-8271-E53E2EACC80E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060762" y="2401221"/>
                  <a:ext cx="2774520" cy="1840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640DC134-DE89-FD4A-A369-B7B68BA79F40}"/>
                  </a:ext>
                </a:extLst>
              </p14:cNvPr>
              <p14:cNvContentPartPr/>
              <p14:nvPr/>
            </p14:nvContentPartPr>
            <p14:xfrm>
              <a:off x="8416602" y="2805501"/>
              <a:ext cx="1089000" cy="143640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640DC134-DE89-FD4A-A369-B7B68BA79F40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398602" y="2787501"/>
                <a:ext cx="1124640" cy="147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7266F82A-FFD3-1D48-AA11-2736C279FB6C}"/>
                  </a:ext>
                </a:extLst>
              </p14:cNvPr>
              <p14:cNvContentPartPr/>
              <p14:nvPr/>
            </p14:nvContentPartPr>
            <p14:xfrm>
              <a:off x="6611202" y="2555301"/>
              <a:ext cx="1832760" cy="164700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7266F82A-FFD3-1D48-AA11-2736C279FB6C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593202" y="2537301"/>
                <a:ext cx="1868400" cy="1682640"/>
              </a:xfrm>
              <a:prstGeom prst="rect">
                <a:avLst/>
              </a:prstGeom>
            </p:spPr>
          </p:pic>
        </mc:Fallback>
      </mc:AlternateContent>
      <p:pic>
        <p:nvPicPr>
          <p:cNvPr id="36" name="Picture 35">
            <a:extLst>
              <a:ext uri="{FF2B5EF4-FFF2-40B4-BE49-F238E27FC236}">
                <a16:creationId xmlns:a16="http://schemas.microsoft.com/office/drawing/2014/main" id="{23BD1DE9-CD51-7449-B29D-95E6C6117391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16421"/>
          <a:stretch/>
        </p:blipFill>
        <p:spPr>
          <a:xfrm rot="10800000">
            <a:off x="5052133" y="649849"/>
            <a:ext cx="2893257" cy="1969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689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</TotalTime>
  <Words>193</Words>
  <Application>Microsoft Macintosh PowerPoint</Application>
  <PresentationFormat>Widescreen</PresentationFormat>
  <Paragraphs>39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Loes Bogers</dc:creator>
  <cp:lastModifiedBy>Bogers, L. (Loes)</cp:lastModifiedBy>
  <cp:revision>6</cp:revision>
  <dcterms:created xsi:type="dcterms:W3CDTF">2023-06-12T10:07:55Z</dcterms:created>
  <dcterms:modified xsi:type="dcterms:W3CDTF">2024-10-14T14:30:07Z</dcterms:modified>
</cp:coreProperties>
</file>